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tl="1" saveSubsetFonts="1">
  <p:sldMasterIdLst>
    <p:sldMasterId id="2147483744" r:id="rId1"/>
  </p:sldMasterIdLst>
  <p:notesMasterIdLst>
    <p:notesMasterId r:id="rId22"/>
  </p:notesMasterIdLst>
  <p:sldIdLst>
    <p:sldId id="256" r:id="rId2"/>
    <p:sldId id="257" r:id="rId3"/>
    <p:sldId id="258" r:id="rId4"/>
    <p:sldId id="259" r:id="rId5"/>
    <p:sldId id="260" r:id="rId6"/>
    <p:sldId id="261" r:id="rId7"/>
    <p:sldId id="262" r:id="rId8"/>
    <p:sldId id="263" r:id="rId9"/>
    <p:sldId id="268" r:id="rId10"/>
    <p:sldId id="266" r:id="rId11"/>
    <p:sldId id="269" r:id="rId12"/>
    <p:sldId id="270" r:id="rId13"/>
    <p:sldId id="271" r:id="rId14"/>
    <p:sldId id="272" r:id="rId15"/>
    <p:sldId id="273" r:id="rId16"/>
    <p:sldId id="274" r:id="rId17"/>
    <p:sldId id="275" r:id="rId18"/>
    <p:sldId id="277" r:id="rId19"/>
    <p:sldId id="278" r:id="rId20"/>
    <p:sldId id="279" r:id="rId21"/>
  </p:sldIdLst>
  <p:sldSz cx="9144000" cy="6858000" type="screen4x3"/>
  <p:notesSz cx="6858000" cy="9144000"/>
  <p:defaultTextStyle>
    <a:defPPr>
      <a:defRPr lang="he-IL"/>
    </a:defPPr>
    <a:lvl1pPr algn="r" rtl="1" fontAlgn="base">
      <a:spcBef>
        <a:spcPct val="0"/>
      </a:spcBef>
      <a:spcAft>
        <a:spcPct val="0"/>
      </a:spcAft>
      <a:defRPr kern="1200">
        <a:solidFill>
          <a:schemeClr val="tx1"/>
        </a:solidFill>
        <a:latin typeface="Calibri" pitchFamily="34" charset="0"/>
        <a:ea typeface="+mn-ea"/>
        <a:cs typeface="Arial" pitchFamily="34" charset="0"/>
      </a:defRPr>
    </a:lvl1pPr>
    <a:lvl2pPr marL="457200" algn="r" rtl="1" fontAlgn="base">
      <a:spcBef>
        <a:spcPct val="0"/>
      </a:spcBef>
      <a:spcAft>
        <a:spcPct val="0"/>
      </a:spcAft>
      <a:defRPr kern="1200">
        <a:solidFill>
          <a:schemeClr val="tx1"/>
        </a:solidFill>
        <a:latin typeface="Calibri" pitchFamily="34" charset="0"/>
        <a:ea typeface="+mn-ea"/>
        <a:cs typeface="Arial" pitchFamily="34" charset="0"/>
      </a:defRPr>
    </a:lvl2pPr>
    <a:lvl3pPr marL="914400" algn="r" rtl="1" fontAlgn="base">
      <a:spcBef>
        <a:spcPct val="0"/>
      </a:spcBef>
      <a:spcAft>
        <a:spcPct val="0"/>
      </a:spcAft>
      <a:defRPr kern="1200">
        <a:solidFill>
          <a:schemeClr val="tx1"/>
        </a:solidFill>
        <a:latin typeface="Calibri" pitchFamily="34" charset="0"/>
        <a:ea typeface="+mn-ea"/>
        <a:cs typeface="Arial" pitchFamily="34" charset="0"/>
      </a:defRPr>
    </a:lvl3pPr>
    <a:lvl4pPr marL="1371600" algn="r" rtl="1" fontAlgn="base">
      <a:spcBef>
        <a:spcPct val="0"/>
      </a:spcBef>
      <a:spcAft>
        <a:spcPct val="0"/>
      </a:spcAft>
      <a:defRPr kern="1200">
        <a:solidFill>
          <a:schemeClr val="tx1"/>
        </a:solidFill>
        <a:latin typeface="Calibri" pitchFamily="34" charset="0"/>
        <a:ea typeface="+mn-ea"/>
        <a:cs typeface="Arial" pitchFamily="34" charset="0"/>
      </a:defRPr>
    </a:lvl4pPr>
    <a:lvl5pPr marL="1828800" algn="r" rtl="1" fontAlgn="base">
      <a:spcBef>
        <a:spcPct val="0"/>
      </a:spcBef>
      <a:spcAft>
        <a:spcPct val="0"/>
      </a:spcAft>
      <a:defRPr kern="1200">
        <a:solidFill>
          <a:schemeClr val="tx1"/>
        </a:solidFill>
        <a:latin typeface="Calibri" pitchFamily="34" charset="0"/>
        <a:ea typeface="+mn-ea"/>
        <a:cs typeface="Arial" pitchFamily="34" charset="0"/>
      </a:defRPr>
    </a:lvl5pPr>
    <a:lvl6pPr marL="2286000" algn="r" defTabSz="914400" rtl="1" eaLnBrk="1" latinLnBrk="0" hangingPunct="1">
      <a:defRPr kern="1200">
        <a:solidFill>
          <a:schemeClr val="tx1"/>
        </a:solidFill>
        <a:latin typeface="Calibri" pitchFamily="34" charset="0"/>
        <a:ea typeface="+mn-ea"/>
        <a:cs typeface="Arial" pitchFamily="34" charset="0"/>
      </a:defRPr>
    </a:lvl6pPr>
    <a:lvl7pPr marL="2743200" algn="r" defTabSz="914400" rtl="1" eaLnBrk="1" latinLnBrk="0" hangingPunct="1">
      <a:defRPr kern="1200">
        <a:solidFill>
          <a:schemeClr val="tx1"/>
        </a:solidFill>
        <a:latin typeface="Calibri" pitchFamily="34" charset="0"/>
        <a:ea typeface="+mn-ea"/>
        <a:cs typeface="Arial" pitchFamily="34" charset="0"/>
      </a:defRPr>
    </a:lvl7pPr>
    <a:lvl8pPr marL="3200400" algn="r" defTabSz="914400" rtl="1" eaLnBrk="1" latinLnBrk="0" hangingPunct="1">
      <a:defRPr kern="1200">
        <a:solidFill>
          <a:schemeClr val="tx1"/>
        </a:solidFill>
        <a:latin typeface="Calibri" pitchFamily="34" charset="0"/>
        <a:ea typeface="+mn-ea"/>
        <a:cs typeface="Arial" pitchFamily="34" charset="0"/>
      </a:defRPr>
    </a:lvl8pPr>
    <a:lvl9pPr marL="3657600" algn="r" defTabSz="914400" rtl="1" eaLnBrk="1" latinLnBrk="0" hangingPunct="1">
      <a:defRPr kern="1200">
        <a:solidFill>
          <a:schemeClr val="tx1"/>
        </a:solidFill>
        <a:latin typeface="Calibri" pitchFamily="34" charset="0"/>
        <a:ea typeface="+mn-ea"/>
        <a:cs typeface="Arial" pitchFamily="34"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4378" autoAdjust="0"/>
    <p:restoredTop sz="94712" autoAdjust="0"/>
  </p:normalViewPr>
  <p:slideViewPr>
    <p:cSldViewPr>
      <p:cViewPr varScale="1">
        <p:scale>
          <a:sx n="103" d="100"/>
          <a:sy n="103" d="100"/>
        </p:scale>
        <p:origin x="-174" y="-84"/>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מציין מיקום של כותרת עליונה 1"/>
          <p:cNvSpPr>
            <a:spLocks noGrp="1"/>
          </p:cNvSpPr>
          <p:nvPr>
            <p:ph type="hdr" sz="quarter"/>
          </p:nvPr>
        </p:nvSpPr>
        <p:spPr>
          <a:xfrm>
            <a:off x="3886200" y="0"/>
            <a:ext cx="2971800" cy="457200"/>
          </a:xfrm>
          <a:prstGeom prst="rect">
            <a:avLst/>
          </a:prstGeom>
        </p:spPr>
        <p:txBody>
          <a:bodyPr vert="horz" lIns="91440" tIns="45720" rIns="91440" bIns="45720" rtlCol="1"/>
          <a:lstStyle>
            <a:lvl1pPr algn="r" fontAlgn="auto">
              <a:spcBef>
                <a:spcPts val="0"/>
              </a:spcBef>
              <a:spcAft>
                <a:spcPts val="0"/>
              </a:spcAft>
              <a:defRPr sz="1200">
                <a:latin typeface="+mn-lt"/>
                <a:cs typeface="+mn-cs"/>
              </a:defRPr>
            </a:lvl1pPr>
          </a:lstStyle>
          <a:p>
            <a:pPr>
              <a:defRPr/>
            </a:pPr>
            <a:endParaRPr lang="he-IL"/>
          </a:p>
        </p:txBody>
      </p:sp>
      <p:sp>
        <p:nvSpPr>
          <p:cNvPr id="3" name="מציין מיקום של תאריך 2"/>
          <p:cNvSpPr>
            <a:spLocks noGrp="1"/>
          </p:cNvSpPr>
          <p:nvPr>
            <p:ph type="dt" idx="1"/>
          </p:nvPr>
        </p:nvSpPr>
        <p:spPr>
          <a:xfrm>
            <a:off x="1588" y="0"/>
            <a:ext cx="2971800" cy="457200"/>
          </a:xfrm>
          <a:prstGeom prst="rect">
            <a:avLst/>
          </a:prstGeom>
        </p:spPr>
        <p:txBody>
          <a:bodyPr vert="horz" lIns="91440" tIns="45720" rIns="91440" bIns="45720" rtlCol="1"/>
          <a:lstStyle>
            <a:lvl1pPr algn="l" fontAlgn="auto">
              <a:spcBef>
                <a:spcPts val="0"/>
              </a:spcBef>
              <a:spcAft>
                <a:spcPts val="0"/>
              </a:spcAft>
              <a:defRPr sz="1200">
                <a:latin typeface="+mn-lt"/>
                <a:cs typeface="+mn-cs"/>
              </a:defRPr>
            </a:lvl1pPr>
          </a:lstStyle>
          <a:p>
            <a:pPr>
              <a:defRPr/>
            </a:pPr>
            <a:fld id="{01F93B56-A00C-4CFA-AEA2-B3C3215B8A72}" type="datetimeFigureOut">
              <a:rPr lang="he-IL"/>
              <a:pPr>
                <a:defRPr/>
              </a:pPr>
              <a:t>כ"ה/אייר/תשע"ו</a:t>
            </a:fld>
            <a:endParaRPr lang="he-IL"/>
          </a:p>
        </p:txBody>
      </p:sp>
      <p:sp>
        <p:nvSpPr>
          <p:cNvPr id="4" name="מציין מיקום של תמונת שקופית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pPr lvl="0"/>
            <a:endParaRPr lang="he-IL" noProof="0"/>
          </a:p>
        </p:txBody>
      </p:sp>
      <p:sp>
        <p:nvSpPr>
          <p:cNvPr id="5" name="מציין מיקום של הערות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he-IL" noProof="0" smtClean="0"/>
              <a:t>לחץ כדי לערוך סגנונות טקסט של תבנית בסיס</a:t>
            </a:r>
          </a:p>
          <a:p>
            <a:pPr lvl="1"/>
            <a:r>
              <a:rPr lang="he-IL" noProof="0" smtClean="0"/>
              <a:t>רמה שנייה</a:t>
            </a:r>
          </a:p>
          <a:p>
            <a:pPr lvl="2"/>
            <a:r>
              <a:rPr lang="he-IL" noProof="0" smtClean="0"/>
              <a:t>רמה שלישית</a:t>
            </a:r>
          </a:p>
          <a:p>
            <a:pPr lvl="3"/>
            <a:r>
              <a:rPr lang="he-IL" noProof="0" smtClean="0"/>
              <a:t>רמה רביעית</a:t>
            </a:r>
          </a:p>
          <a:p>
            <a:pPr lvl="4"/>
            <a:r>
              <a:rPr lang="he-IL" noProof="0" smtClean="0"/>
              <a:t>רמה חמישית</a:t>
            </a:r>
            <a:endParaRPr lang="he-IL" noProof="0"/>
          </a:p>
        </p:txBody>
      </p:sp>
      <p:sp>
        <p:nvSpPr>
          <p:cNvPr id="6" name="מציין מיקום של כותרת תחתונה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fontAlgn="auto">
              <a:spcBef>
                <a:spcPts val="0"/>
              </a:spcBef>
              <a:spcAft>
                <a:spcPts val="0"/>
              </a:spcAft>
              <a:defRPr sz="1200">
                <a:latin typeface="+mn-lt"/>
                <a:cs typeface="+mn-cs"/>
              </a:defRPr>
            </a:lvl1pPr>
          </a:lstStyle>
          <a:p>
            <a:pPr>
              <a:defRPr/>
            </a:pPr>
            <a:endParaRPr lang="he-IL"/>
          </a:p>
        </p:txBody>
      </p:sp>
      <p:sp>
        <p:nvSpPr>
          <p:cNvPr id="7" name="מציין מיקום של מספר שקופית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fontAlgn="auto">
              <a:spcBef>
                <a:spcPts val="0"/>
              </a:spcBef>
              <a:spcAft>
                <a:spcPts val="0"/>
              </a:spcAft>
              <a:defRPr sz="1200">
                <a:latin typeface="+mn-lt"/>
                <a:cs typeface="+mn-cs"/>
              </a:defRPr>
            </a:lvl1pPr>
          </a:lstStyle>
          <a:p>
            <a:pPr>
              <a:defRPr/>
            </a:pPr>
            <a:fld id="{11FABC9D-655B-4F08-A235-A88FEFDA3EDA}" type="slidenum">
              <a:rPr lang="he-IL"/>
              <a:pPr>
                <a:defRPr/>
              </a:pPr>
              <a:t>‹#›</a:t>
            </a:fld>
            <a:endParaRPr lang="he-IL"/>
          </a:p>
        </p:txBody>
      </p:sp>
    </p:spTree>
  </p:cSld>
  <p:clrMap bg1="lt1" tx1="dk1" bg2="lt2" tx2="dk2" accent1="accent1" accent2="accent2" accent3="accent3" accent4="accent4" accent5="accent5" accent6="accent6" hlink="hlink" folHlink="folHlink"/>
  <p:notesStyle>
    <a:lvl1pPr algn="r" rtl="1" eaLnBrk="0" fontAlgn="base" hangingPunct="0">
      <a:spcBef>
        <a:spcPct val="30000"/>
      </a:spcBef>
      <a:spcAft>
        <a:spcPct val="0"/>
      </a:spcAft>
      <a:defRPr sz="1200" kern="1200">
        <a:solidFill>
          <a:schemeClr val="tx1"/>
        </a:solidFill>
        <a:latin typeface="+mn-lt"/>
        <a:ea typeface="+mn-ea"/>
        <a:cs typeface="+mn-cs"/>
      </a:defRPr>
    </a:lvl1pPr>
    <a:lvl2pPr marL="457200" algn="r" rtl="1" eaLnBrk="0" fontAlgn="base" hangingPunct="0">
      <a:spcBef>
        <a:spcPct val="30000"/>
      </a:spcBef>
      <a:spcAft>
        <a:spcPct val="0"/>
      </a:spcAft>
      <a:defRPr sz="1200" kern="1200">
        <a:solidFill>
          <a:schemeClr val="tx1"/>
        </a:solidFill>
        <a:latin typeface="+mn-lt"/>
        <a:ea typeface="+mn-ea"/>
        <a:cs typeface="+mn-cs"/>
      </a:defRPr>
    </a:lvl2pPr>
    <a:lvl3pPr marL="914400" algn="r" rtl="1" eaLnBrk="0" fontAlgn="base" hangingPunct="0">
      <a:spcBef>
        <a:spcPct val="30000"/>
      </a:spcBef>
      <a:spcAft>
        <a:spcPct val="0"/>
      </a:spcAft>
      <a:defRPr sz="1200" kern="1200">
        <a:solidFill>
          <a:schemeClr val="tx1"/>
        </a:solidFill>
        <a:latin typeface="+mn-lt"/>
        <a:ea typeface="+mn-ea"/>
        <a:cs typeface="+mn-cs"/>
      </a:defRPr>
    </a:lvl3pPr>
    <a:lvl4pPr marL="1371600" algn="r" rtl="1" eaLnBrk="0" fontAlgn="base" hangingPunct="0">
      <a:spcBef>
        <a:spcPct val="30000"/>
      </a:spcBef>
      <a:spcAft>
        <a:spcPct val="0"/>
      </a:spcAft>
      <a:defRPr sz="1200" kern="1200">
        <a:solidFill>
          <a:schemeClr val="tx1"/>
        </a:solidFill>
        <a:latin typeface="+mn-lt"/>
        <a:ea typeface="+mn-ea"/>
        <a:cs typeface="+mn-cs"/>
      </a:defRPr>
    </a:lvl4pPr>
    <a:lvl5pPr marL="1828800" algn="r" rtl="1" eaLnBrk="0" fontAlgn="base" hangingPunct="0">
      <a:spcBef>
        <a:spcPct val="30000"/>
      </a:spcBef>
      <a:spcAft>
        <a:spcPct val="0"/>
      </a:spcAft>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מציין מיקום של תמונת שקופית 1"/>
          <p:cNvSpPr>
            <a:spLocks noGrp="1" noRot="1" noChangeAspect="1" noTextEdit="1"/>
          </p:cNvSpPr>
          <p:nvPr>
            <p:ph type="sldImg"/>
          </p:nvPr>
        </p:nvSpPr>
        <p:spPr bwMode="auto">
          <a:noFill/>
          <a:ln>
            <a:solidFill>
              <a:srgbClr val="000000"/>
            </a:solidFill>
            <a:miter lim="800000"/>
            <a:headEnd/>
            <a:tailEnd/>
          </a:ln>
        </p:spPr>
      </p:sp>
      <p:sp>
        <p:nvSpPr>
          <p:cNvPr id="24579" name="מציין מיקום של הערות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he-IL" altLang="he-IL" smtClean="0"/>
          </a:p>
        </p:txBody>
      </p:sp>
      <p:sp>
        <p:nvSpPr>
          <p:cNvPr id="24580" name="מציין מיקום של מספר שקופית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32754F8E-B7B9-407F-A689-82DF015A5BB5}" type="slidenum">
              <a:rPr lang="he-IL" altLang="he-IL" smtClean="0"/>
              <a:pPr fontAlgn="base">
                <a:spcBef>
                  <a:spcPct val="0"/>
                </a:spcBef>
                <a:spcAft>
                  <a:spcPct val="0"/>
                </a:spcAft>
                <a:defRPr/>
              </a:pPr>
              <a:t>8</a:t>
            </a:fld>
            <a:endParaRPr lang="he-IL" altLang="he-IL"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מציין מיקום של תמונת שקופית 1"/>
          <p:cNvSpPr>
            <a:spLocks noGrp="1" noRot="1" noChangeAspect="1" noTextEdit="1"/>
          </p:cNvSpPr>
          <p:nvPr>
            <p:ph type="sldImg"/>
          </p:nvPr>
        </p:nvSpPr>
        <p:spPr bwMode="auto">
          <a:noFill/>
          <a:ln>
            <a:solidFill>
              <a:srgbClr val="000000"/>
            </a:solidFill>
            <a:miter lim="800000"/>
            <a:headEnd/>
            <a:tailEnd/>
          </a:ln>
        </p:spPr>
      </p:sp>
      <p:sp>
        <p:nvSpPr>
          <p:cNvPr id="25603" name="מציין מיקום של הערות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he-IL" altLang="he-IL" smtClean="0"/>
          </a:p>
        </p:txBody>
      </p:sp>
      <p:sp>
        <p:nvSpPr>
          <p:cNvPr id="25604" name="מציין מיקום של מספר שקופית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B2893BBA-2B04-4D24-A383-3C809E88748F}" type="slidenum">
              <a:rPr lang="he-IL" altLang="he-IL" smtClean="0"/>
              <a:pPr fontAlgn="base">
                <a:spcBef>
                  <a:spcPct val="0"/>
                </a:spcBef>
                <a:spcAft>
                  <a:spcPct val="0"/>
                </a:spcAft>
                <a:defRPr/>
              </a:pPr>
              <a:t>9</a:t>
            </a:fld>
            <a:endParaRPr lang="he-IL" altLang="he-IL"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מציין מיקום של תמונת שקופית 1"/>
          <p:cNvSpPr>
            <a:spLocks noGrp="1" noRot="1" noChangeAspect="1" noTextEdit="1"/>
          </p:cNvSpPr>
          <p:nvPr>
            <p:ph type="sldImg"/>
          </p:nvPr>
        </p:nvSpPr>
        <p:spPr bwMode="auto">
          <a:noFill/>
          <a:ln>
            <a:solidFill>
              <a:srgbClr val="000000"/>
            </a:solidFill>
            <a:miter lim="800000"/>
            <a:headEnd/>
            <a:tailEnd/>
          </a:ln>
        </p:spPr>
      </p:sp>
      <p:sp>
        <p:nvSpPr>
          <p:cNvPr id="26627" name="מציין מיקום של הערות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he-IL" altLang="he-IL" smtClean="0"/>
          </a:p>
        </p:txBody>
      </p:sp>
      <p:sp>
        <p:nvSpPr>
          <p:cNvPr id="26628" name="מציין מיקום של מספר שקופית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EC05517A-ACD0-42AF-893B-4C557AC0A7BA}" type="slidenum">
              <a:rPr lang="he-IL" altLang="he-IL" smtClean="0"/>
              <a:pPr fontAlgn="base">
                <a:spcBef>
                  <a:spcPct val="0"/>
                </a:spcBef>
                <a:spcAft>
                  <a:spcPct val="0"/>
                </a:spcAft>
                <a:defRPr/>
              </a:pPr>
              <a:t>10</a:t>
            </a:fld>
            <a:endParaRPr lang="he-IL" altLang="he-IL"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מציין מיקום של תמונת שקופית 1"/>
          <p:cNvSpPr>
            <a:spLocks noGrp="1" noRot="1" noChangeAspect="1" noTextEdit="1"/>
          </p:cNvSpPr>
          <p:nvPr>
            <p:ph type="sldImg"/>
          </p:nvPr>
        </p:nvSpPr>
        <p:spPr bwMode="auto">
          <a:noFill/>
          <a:ln>
            <a:solidFill>
              <a:srgbClr val="000000"/>
            </a:solidFill>
            <a:miter lim="800000"/>
            <a:headEnd/>
            <a:tailEnd/>
          </a:ln>
        </p:spPr>
      </p:sp>
      <p:sp>
        <p:nvSpPr>
          <p:cNvPr id="27651" name="מציין מיקום של הערות 2"/>
          <p:cNvSpPr>
            <a:spLocks noGrp="1"/>
          </p:cNvSpPr>
          <p:nvPr>
            <p:ph type="body" idx="1"/>
          </p:nvPr>
        </p:nvSpPr>
        <p:spPr bwMode="auto">
          <a:noFill/>
        </p:spPr>
        <p:txBody>
          <a:bodyPr wrap="square" numCol="1" anchor="t" anchorCtr="0" compatLnSpc="1">
            <a:prstTxWarp prst="textNoShape">
              <a:avLst/>
            </a:prstTxWarp>
          </a:bodyPr>
          <a:lstStyle/>
          <a:p>
            <a:pPr eaLnBrk="1" hangingPunct="1">
              <a:spcBef>
                <a:spcPct val="0"/>
              </a:spcBef>
            </a:pPr>
            <a:endParaRPr lang="he-IL" altLang="he-IL" smtClean="0"/>
          </a:p>
        </p:txBody>
      </p:sp>
      <p:sp>
        <p:nvSpPr>
          <p:cNvPr id="27652" name="מציין מיקום של מספר שקופית 3"/>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2B86C180-8FA7-4B21-BB80-4034DE6870F8}" type="slidenum">
              <a:rPr lang="he-IL" altLang="he-IL" smtClean="0"/>
              <a:pPr fontAlgn="base">
                <a:spcBef>
                  <a:spcPct val="0"/>
                </a:spcBef>
                <a:spcAft>
                  <a:spcPct val="0"/>
                </a:spcAft>
                <a:defRPr/>
              </a:pPr>
              <a:t>12</a:t>
            </a:fld>
            <a:endParaRPr lang="he-IL" altLang="he-IL"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שקופית כותרת">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905000"/>
            <a:ext cx="7543800" cy="2593975"/>
          </a:xfrm>
        </p:spPr>
        <p:txBody>
          <a:bodyPr anchor="b"/>
          <a:lstStyle>
            <a:lvl1pPr>
              <a:defRPr sz="6600">
                <a:ln>
                  <a:noFill/>
                </a:ln>
                <a:solidFill>
                  <a:schemeClr val="tx2"/>
                </a:solidFill>
              </a:defRPr>
            </a:lvl1pPr>
          </a:lstStyle>
          <a:p>
            <a:r>
              <a:rPr lang="he-IL" smtClean="0"/>
              <a:t>לחץ כדי לערוך סגנון כותרת של תבנית בסיס</a:t>
            </a:r>
            <a:endParaRPr lang="en-US" dirty="0"/>
          </a:p>
        </p:txBody>
      </p:sp>
      <p:sp>
        <p:nvSpPr>
          <p:cNvPr id="3" name="Subtitle 2"/>
          <p:cNvSpPr>
            <a:spLocks noGrp="1"/>
          </p:cNvSpPr>
          <p:nvPr>
            <p:ph type="subTitle" idx="1"/>
          </p:nvPr>
        </p:nvSpPr>
        <p:spPr>
          <a:xfrm>
            <a:off x="685800" y="4572000"/>
            <a:ext cx="6461760" cy="1066800"/>
          </a:xfrm>
        </p:spPr>
        <p:txBody>
          <a:bodyPr>
            <a:normAutofit/>
          </a:bodyPr>
          <a:lstStyle>
            <a:lvl1pPr marL="0" indent="0" algn="l">
              <a:buNone/>
              <a:defRPr sz="20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he-IL" smtClean="0"/>
              <a:t>לחץ כדי לערוך סגנון כותרת משנה של תבנית בסיס</a:t>
            </a:r>
            <a:endParaRPr lang="en-US" dirty="0"/>
          </a:p>
        </p:txBody>
      </p:sp>
      <p:sp>
        <p:nvSpPr>
          <p:cNvPr id="4" name="Slide Number Placeholder 5"/>
          <p:cNvSpPr>
            <a:spLocks noGrp="1"/>
          </p:cNvSpPr>
          <p:nvPr>
            <p:ph type="sldNum" sz="quarter" idx="10"/>
          </p:nvPr>
        </p:nvSpPr>
        <p:spPr>
          <a:ln/>
        </p:spPr>
        <p:txBody>
          <a:bodyPr/>
          <a:lstStyle>
            <a:lvl1pPr>
              <a:defRPr/>
            </a:lvl1pPr>
          </a:lstStyle>
          <a:p>
            <a:pPr>
              <a:defRPr/>
            </a:pPr>
            <a:fld id="{F0F1A849-4248-4F32-BFD7-4258EAB0DB0C}" type="slidenum">
              <a:rPr lang="he-IL"/>
              <a:pPr>
                <a:defRPr/>
              </a:pPr>
              <a:t>‹#›</a:t>
            </a:fld>
            <a:endParaRPr lang="he-IL"/>
          </a:p>
        </p:txBody>
      </p:sp>
      <p:sp>
        <p:nvSpPr>
          <p:cNvPr id="5" name="Footer Placeholder 4"/>
          <p:cNvSpPr>
            <a:spLocks noGrp="1"/>
          </p:cNvSpPr>
          <p:nvPr>
            <p:ph type="ftr" sz="quarter" idx="11"/>
          </p:nvPr>
        </p:nvSpPr>
        <p:spPr/>
        <p:txBody>
          <a:bodyPr/>
          <a:lstStyle>
            <a:lvl1pPr>
              <a:defRPr/>
            </a:lvl1pPr>
          </a:lstStyle>
          <a:p>
            <a:pPr>
              <a:defRPr/>
            </a:pPr>
            <a:endParaRPr lang="he-IL"/>
          </a:p>
        </p:txBody>
      </p:sp>
      <p:sp>
        <p:nvSpPr>
          <p:cNvPr id="6" name="Date Placeholder 3"/>
          <p:cNvSpPr>
            <a:spLocks noGrp="1"/>
          </p:cNvSpPr>
          <p:nvPr>
            <p:ph type="dt" sz="half" idx="12"/>
          </p:nvPr>
        </p:nvSpPr>
        <p:spPr/>
        <p:txBody>
          <a:bodyPr/>
          <a:lstStyle>
            <a:lvl1pPr>
              <a:defRPr/>
            </a:lvl1pPr>
          </a:lstStyle>
          <a:p>
            <a:pPr>
              <a:defRPr/>
            </a:pPr>
            <a:fld id="{41192F69-4165-4E28-B25B-B49A0F525D12}" type="datetime8">
              <a:rPr lang="he-IL"/>
              <a:pPr>
                <a:defRPr/>
              </a:pPr>
              <a:t>02 יוני 16</a:t>
            </a:fld>
            <a:endParaRPr lang="he-I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כותרת וטקסט אנכי">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3" name="Vertical Text Placeholder 2"/>
          <p:cNvSpPr>
            <a:spLocks noGrp="1"/>
          </p:cNvSpPr>
          <p:nvPr>
            <p:ph type="body" orient="vert" idx="1"/>
          </p:nvPr>
        </p:nvSpPr>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DB34D71B-93E3-4DCE-8CDC-16F65F362103}" type="slidenum">
              <a:rPr lang="he-IL"/>
              <a:pPr>
                <a:defRPr/>
              </a:pPr>
              <a:t>‹#›</a:t>
            </a:fld>
            <a:endParaRPr lang="he-IL"/>
          </a:p>
        </p:txBody>
      </p:sp>
      <p:sp>
        <p:nvSpPr>
          <p:cNvPr id="5" name="Footer Placeholder 4"/>
          <p:cNvSpPr>
            <a:spLocks noGrp="1"/>
          </p:cNvSpPr>
          <p:nvPr>
            <p:ph type="ftr" sz="quarter" idx="11"/>
          </p:nvPr>
        </p:nvSpPr>
        <p:spPr/>
        <p:txBody>
          <a:bodyPr/>
          <a:lstStyle>
            <a:lvl1pPr>
              <a:defRPr/>
            </a:lvl1pPr>
          </a:lstStyle>
          <a:p>
            <a:pPr>
              <a:defRPr/>
            </a:pPr>
            <a:endParaRPr lang="he-IL"/>
          </a:p>
        </p:txBody>
      </p:sp>
      <p:sp>
        <p:nvSpPr>
          <p:cNvPr id="6" name="Date Placeholder 3"/>
          <p:cNvSpPr>
            <a:spLocks noGrp="1"/>
          </p:cNvSpPr>
          <p:nvPr>
            <p:ph type="dt" sz="half" idx="12"/>
          </p:nvPr>
        </p:nvSpPr>
        <p:spPr/>
        <p:txBody>
          <a:bodyPr/>
          <a:lstStyle>
            <a:lvl1pPr>
              <a:defRPr/>
            </a:lvl1pPr>
          </a:lstStyle>
          <a:p>
            <a:pPr>
              <a:defRPr/>
            </a:pPr>
            <a:fld id="{B6411C41-DB44-4341-A921-5740B16B6EAD}" type="datetime8">
              <a:rPr lang="he-IL"/>
              <a:pPr>
                <a:defRPr/>
              </a:pPr>
              <a:t>02 יוני 16</a:t>
            </a:fld>
            <a:endParaRPr lang="he-I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כותרת אנכית וטקסט">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1752600" cy="5851525"/>
          </a:xfrm>
        </p:spPr>
        <p:txBody>
          <a:bodyPr vert="eaVert" anchor="b"/>
          <a:lstStyle/>
          <a:p>
            <a:r>
              <a:rPr lang="he-IL" smtClean="0"/>
              <a:t>לחץ כדי לערוך סגנון כותרת של תבנית בסיס</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4" name="Slide Number Placeholder 5"/>
          <p:cNvSpPr>
            <a:spLocks noGrp="1"/>
          </p:cNvSpPr>
          <p:nvPr>
            <p:ph type="sldNum" sz="quarter" idx="10"/>
          </p:nvPr>
        </p:nvSpPr>
        <p:spPr>
          <a:ln/>
        </p:spPr>
        <p:txBody>
          <a:bodyPr/>
          <a:lstStyle>
            <a:lvl1pPr>
              <a:defRPr/>
            </a:lvl1pPr>
          </a:lstStyle>
          <a:p>
            <a:pPr>
              <a:defRPr/>
            </a:pPr>
            <a:fld id="{7CF0559C-7DFC-4944-85BC-8E41F968319F}" type="slidenum">
              <a:rPr lang="he-IL"/>
              <a:pPr>
                <a:defRPr/>
              </a:pPr>
              <a:t>‹#›</a:t>
            </a:fld>
            <a:endParaRPr lang="he-IL"/>
          </a:p>
        </p:txBody>
      </p:sp>
      <p:sp>
        <p:nvSpPr>
          <p:cNvPr id="5" name="Footer Placeholder 4"/>
          <p:cNvSpPr>
            <a:spLocks noGrp="1"/>
          </p:cNvSpPr>
          <p:nvPr>
            <p:ph type="ftr" sz="quarter" idx="11"/>
          </p:nvPr>
        </p:nvSpPr>
        <p:spPr/>
        <p:txBody>
          <a:bodyPr/>
          <a:lstStyle>
            <a:lvl1pPr>
              <a:defRPr/>
            </a:lvl1pPr>
          </a:lstStyle>
          <a:p>
            <a:pPr>
              <a:defRPr/>
            </a:pPr>
            <a:endParaRPr lang="he-IL"/>
          </a:p>
        </p:txBody>
      </p:sp>
      <p:sp>
        <p:nvSpPr>
          <p:cNvPr id="6" name="Date Placeholder 3"/>
          <p:cNvSpPr>
            <a:spLocks noGrp="1"/>
          </p:cNvSpPr>
          <p:nvPr>
            <p:ph type="dt" sz="half" idx="12"/>
          </p:nvPr>
        </p:nvSpPr>
        <p:spPr/>
        <p:txBody>
          <a:bodyPr/>
          <a:lstStyle>
            <a:lvl1pPr>
              <a:defRPr/>
            </a:lvl1pPr>
          </a:lstStyle>
          <a:p>
            <a:pPr>
              <a:defRPr/>
            </a:pPr>
            <a:fld id="{6A49D090-BB35-4E65-8DD6-551D3B336369}" type="datetime8">
              <a:rPr lang="he-IL"/>
              <a:pPr>
                <a:defRPr/>
              </a:pPr>
              <a:t>02 יוני 16</a:t>
            </a:fld>
            <a:endParaRPr lang="he-I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כותרת ותוכן">
    <p:spTree>
      <p:nvGrpSpPr>
        <p:cNvPr id="1" name=""/>
        <p:cNvGrpSpPr/>
        <p:nvPr/>
      </p:nvGrpSpPr>
      <p:grpSpPr>
        <a:xfrm>
          <a:off x="0" y="0"/>
          <a:ext cx="0" cy="0"/>
          <a:chOff x="0" y="0"/>
          <a:chExt cx="0" cy="0"/>
        </a:xfrm>
      </p:grpSpPr>
      <p:sp>
        <p:nvSpPr>
          <p:cNvPr id="4" name="מלבן 3"/>
          <p:cNvSpPr/>
          <p:nvPr userDrawn="1"/>
        </p:nvSpPr>
        <p:spPr>
          <a:xfrm>
            <a:off x="-9525" y="0"/>
            <a:ext cx="9144000" cy="981075"/>
          </a:xfrm>
          <a:prstGeom prst="rect">
            <a:avLst/>
          </a:prstGeom>
          <a:gradFill flip="none" rotWithShape="1">
            <a:gsLst>
              <a:gs pos="0">
                <a:schemeClr val="tx2"/>
              </a:gs>
              <a:gs pos="34000">
                <a:schemeClr val="tx1">
                  <a:lumMod val="25000"/>
                  <a:lumOff val="75000"/>
                </a:schemeClr>
              </a:gs>
              <a:gs pos="71000">
                <a:schemeClr val="accent1">
                  <a:tint val="44500"/>
                  <a:satMod val="160000"/>
                </a:schemeClr>
              </a:gs>
              <a:gs pos="100000">
                <a:schemeClr val="accent1">
                  <a:tint val="23500"/>
                  <a:satMod val="160000"/>
                </a:schemeClr>
              </a:gs>
            </a:gsLst>
            <a:lin ang="10800000" scaled="1"/>
            <a:tileRect/>
          </a:gradFill>
          <a:ln>
            <a:noFill/>
          </a:ln>
        </p:spPr>
        <p:style>
          <a:lnRef idx="1">
            <a:schemeClr val="accent1"/>
          </a:lnRef>
          <a:fillRef idx="2">
            <a:schemeClr val="accent1"/>
          </a:fillRef>
          <a:effectRef idx="1">
            <a:schemeClr val="accent1"/>
          </a:effectRef>
          <a:fontRef idx="minor">
            <a:schemeClr val="dk1"/>
          </a:fontRef>
        </p:style>
        <p:txBody>
          <a:bodyPr rtlCol="1" anchor="ctr"/>
          <a:lstStyle/>
          <a:p>
            <a:pPr algn="ctr" fontAlgn="auto">
              <a:spcBef>
                <a:spcPts val="0"/>
              </a:spcBef>
              <a:spcAft>
                <a:spcPts val="0"/>
              </a:spcAft>
              <a:defRPr/>
            </a:pPr>
            <a:endParaRPr lang="he-IL">
              <a:solidFill>
                <a:schemeClr val="bg1"/>
              </a:solidFill>
            </a:endParaRPr>
          </a:p>
        </p:txBody>
      </p:sp>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3" name="Content Placeholder 2"/>
          <p:cNvSpPr>
            <a:spLocks noGrp="1"/>
          </p:cNvSpPr>
          <p:nvPr>
            <p:ph idx="1"/>
          </p:nvPr>
        </p:nvSpPr>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5" name="Date Placeholder 3"/>
          <p:cNvSpPr>
            <a:spLocks noGrp="1"/>
          </p:cNvSpPr>
          <p:nvPr>
            <p:ph type="dt" sz="half" idx="10"/>
          </p:nvPr>
        </p:nvSpPr>
        <p:spPr/>
        <p:txBody>
          <a:bodyPr/>
          <a:lstStyle>
            <a:lvl1pPr>
              <a:defRPr/>
            </a:lvl1pPr>
          </a:lstStyle>
          <a:p>
            <a:pPr>
              <a:defRPr/>
            </a:pPr>
            <a:fld id="{4092FCC7-DCC4-429B-9B5D-88C25B8764C7}" type="datetime8">
              <a:rPr lang="he-IL"/>
              <a:pPr>
                <a:defRPr/>
              </a:pPr>
              <a:t>02 יוני 16</a:t>
            </a:fld>
            <a:endParaRPr lang="he-IL"/>
          </a:p>
        </p:txBody>
      </p:sp>
      <p:sp>
        <p:nvSpPr>
          <p:cNvPr id="6" name="Footer Placeholder 4"/>
          <p:cNvSpPr>
            <a:spLocks noGrp="1"/>
          </p:cNvSpPr>
          <p:nvPr>
            <p:ph type="ftr" sz="quarter" idx="11"/>
          </p:nvPr>
        </p:nvSpPr>
        <p:spPr/>
        <p:txBody>
          <a:bodyPr/>
          <a:lstStyle>
            <a:lvl1pPr>
              <a:defRPr/>
            </a:lvl1pPr>
          </a:lstStyle>
          <a:p>
            <a:pPr>
              <a:defRPr/>
            </a:pPr>
            <a:endParaRPr lang="he-IL"/>
          </a:p>
        </p:txBody>
      </p:sp>
      <p:sp>
        <p:nvSpPr>
          <p:cNvPr id="7" name="Slide Number Placeholder 5"/>
          <p:cNvSpPr>
            <a:spLocks noGrp="1"/>
          </p:cNvSpPr>
          <p:nvPr>
            <p:ph type="sldNum" sz="quarter" idx="12"/>
          </p:nvPr>
        </p:nvSpPr>
        <p:spPr>
          <a:xfrm>
            <a:off x="8556625" y="5661025"/>
            <a:ext cx="547688" cy="396875"/>
          </a:xfrm>
        </p:spPr>
        <p:txBody>
          <a:bodyPr/>
          <a:lstStyle>
            <a:lvl1pPr>
              <a:defRPr/>
            </a:lvl1pPr>
          </a:lstStyle>
          <a:p>
            <a:pPr>
              <a:defRPr/>
            </a:pPr>
            <a:fld id="{DA43A05C-E674-4F20-AF32-D6BB2988C4D5}" type="slidenum">
              <a:rPr lang="he-IL"/>
              <a:pPr>
                <a:defRPr/>
              </a:pPr>
              <a:t>‹#›</a:t>
            </a:fld>
            <a:endParaRPr lang="he-IL"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כותרת מקטע עליונה">
    <p:spTree>
      <p:nvGrpSpPr>
        <p:cNvPr id="1" name=""/>
        <p:cNvGrpSpPr/>
        <p:nvPr/>
      </p:nvGrpSpPr>
      <p:grpSpPr>
        <a:xfrm>
          <a:off x="0" y="0"/>
          <a:ext cx="0" cy="0"/>
          <a:chOff x="0" y="0"/>
          <a:chExt cx="0" cy="0"/>
        </a:xfrm>
      </p:grpSpPr>
      <p:sp>
        <p:nvSpPr>
          <p:cNvPr id="2" name="Title 1"/>
          <p:cNvSpPr>
            <a:spLocks noGrp="1"/>
          </p:cNvSpPr>
          <p:nvPr>
            <p:ph type="title"/>
          </p:nvPr>
        </p:nvSpPr>
        <p:spPr>
          <a:xfrm>
            <a:off x="722313" y="5486400"/>
            <a:ext cx="7659687" cy="1168400"/>
          </a:xfrm>
        </p:spPr>
        <p:txBody>
          <a:bodyPr anchor="t"/>
          <a:lstStyle>
            <a:lvl1pPr algn="l">
              <a:defRPr sz="3600" b="0" cap="all"/>
            </a:lvl1pPr>
          </a:lstStyle>
          <a:p>
            <a:r>
              <a:rPr lang="he-IL" smtClean="0"/>
              <a:t>לחץ כדי לערוך סגנון כותרת של תבנית בסיס</a:t>
            </a:r>
            <a:endParaRPr lang="en-US" dirty="0"/>
          </a:p>
        </p:txBody>
      </p:sp>
      <p:sp>
        <p:nvSpPr>
          <p:cNvPr id="3" name="Text Placeholder 2"/>
          <p:cNvSpPr>
            <a:spLocks noGrp="1"/>
          </p:cNvSpPr>
          <p:nvPr>
            <p:ph type="body" idx="1"/>
          </p:nvPr>
        </p:nvSpPr>
        <p:spPr>
          <a:xfrm>
            <a:off x="722313" y="3852863"/>
            <a:ext cx="6135687" cy="1633538"/>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he-IL" smtClean="0"/>
              <a:t>לחץ כדי לערוך סגנונות טקסט של תבנית בסיס</a:t>
            </a:r>
          </a:p>
        </p:txBody>
      </p:sp>
      <p:sp>
        <p:nvSpPr>
          <p:cNvPr id="4" name="Slide Number Placeholder 5"/>
          <p:cNvSpPr>
            <a:spLocks noGrp="1"/>
          </p:cNvSpPr>
          <p:nvPr>
            <p:ph type="sldNum" sz="quarter" idx="10"/>
          </p:nvPr>
        </p:nvSpPr>
        <p:spPr>
          <a:ln/>
        </p:spPr>
        <p:txBody>
          <a:bodyPr/>
          <a:lstStyle>
            <a:lvl1pPr>
              <a:defRPr/>
            </a:lvl1pPr>
          </a:lstStyle>
          <a:p>
            <a:pPr>
              <a:defRPr/>
            </a:pPr>
            <a:fld id="{FDF492B0-D58C-4B5C-8F34-811BB203D270}" type="slidenum">
              <a:rPr lang="he-IL"/>
              <a:pPr>
                <a:defRPr/>
              </a:pPr>
              <a:t>‹#›</a:t>
            </a:fld>
            <a:endParaRPr lang="he-IL"/>
          </a:p>
        </p:txBody>
      </p:sp>
      <p:sp>
        <p:nvSpPr>
          <p:cNvPr id="5" name="Footer Placeholder 4"/>
          <p:cNvSpPr>
            <a:spLocks noGrp="1"/>
          </p:cNvSpPr>
          <p:nvPr>
            <p:ph type="ftr" sz="quarter" idx="11"/>
          </p:nvPr>
        </p:nvSpPr>
        <p:spPr/>
        <p:txBody>
          <a:bodyPr/>
          <a:lstStyle>
            <a:lvl1pPr>
              <a:defRPr/>
            </a:lvl1pPr>
          </a:lstStyle>
          <a:p>
            <a:pPr>
              <a:defRPr/>
            </a:pPr>
            <a:endParaRPr lang="he-IL"/>
          </a:p>
        </p:txBody>
      </p:sp>
      <p:sp>
        <p:nvSpPr>
          <p:cNvPr id="6" name="Date Placeholder 3"/>
          <p:cNvSpPr>
            <a:spLocks noGrp="1"/>
          </p:cNvSpPr>
          <p:nvPr>
            <p:ph type="dt" sz="half" idx="12"/>
          </p:nvPr>
        </p:nvSpPr>
        <p:spPr/>
        <p:txBody>
          <a:bodyPr/>
          <a:lstStyle>
            <a:lvl1pPr>
              <a:defRPr/>
            </a:lvl1pPr>
          </a:lstStyle>
          <a:p>
            <a:pPr>
              <a:defRPr/>
            </a:pPr>
            <a:fld id="{62B73D37-F8CC-42D4-88A9-D1BEE81A4E99}" type="datetime8">
              <a:rPr lang="he-IL"/>
              <a:pPr>
                <a:defRPr/>
              </a:pPr>
              <a:t>02 יוני 16</a:t>
            </a:fld>
            <a:endParaRPr lang="he-I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שני תכנים">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3" name="Content Placeholder 2"/>
          <p:cNvSpPr>
            <a:spLocks noGrp="1"/>
          </p:cNvSpPr>
          <p:nvPr>
            <p:ph sz="half" idx="1"/>
          </p:nvPr>
        </p:nvSpPr>
        <p:spPr>
          <a:xfrm>
            <a:off x="4572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4" name="Content Placeholder 3"/>
          <p:cNvSpPr>
            <a:spLocks noGrp="1"/>
          </p:cNvSpPr>
          <p:nvPr>
            <p:ph sz="half" idx="2"/>
          </p:nvPr>
        </p:nvSpPr>
        <p:spPr>
          <a:xfrm>
            <a:off x="4419600" y="1536192"/>
            <a:ext cx="3657600" cy="45902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Slide Number Placeholder 5"/>
          <p:cNvSpPr>
            <a:spLocks noGrp="1"/>
          </p:cNvSpPr>
          <p:nvPr>
            <p:ph type="sldNum" sz="quarter" idx="10"/>
          </p:nvPr>
        </p:nvSpPr>
        <p:spPr>
          <a:ln/>
        </p:spPr>
        <p:txBody>
          <a:bodyPr/>
          <a:lstStyle>
            <a:lvl1pPr>
              <a:defRPr/>
            </a:lvl1pPr>
          </a:lstStyle>
          <a:p>
            <a:pPr>
              <a:defRPr/>
            </a:pPr>
            <a:fld id="{17D1A97E-2678-49CC-B41D-52598E78CE6B}" type="slidenum">
              <a:rPr lang="he-IL"/>
              <a:pPr>
                <a:defRPr/>
              </a:pPr>
              <a:t>‹#›</a:t>
            </a:fld>
            <a:endParaRPr lang="he-IL"/>
          </a:p>
        </p:txBody>
      </p:sp>
      <p:sp>
        <p:nvSpPr>
          <p:cNvPr id="6" name="Footer Placeholder 4"/>
          <p:cNvSpPr>
            <a:spLocks noGrp="1"/>
          </p:cNvSpPr>
          <p:nvPr>
            <p:ph type="ftr" sz="quarter" idx="11"/>
          </p:nvPr>
        </p:nvSpPr>
        <p:spPr/>
        <p:txBody>
          <a:bodyPr/>
          <a:lstStyle>
            <a:lvl1pPr>
              <a:defRPr/>
            </a:lvl1pPr>
          </a:lstStyle>
          <a:p>
            <a:pPr>
              <a:defRPr/>
            </a:pPr>
            <a:endParaRPr lang="he-IL"/>
          </a:p>
        </p:txBody>
      </p:sp>
      <p:sp>
        <p:nvSpPr>
          <p:cNvPr id="7" name="Date Placeholder 3"/>
          <p:cNvSpPr>
            <a:spLocks noGrp="1"/>
          </p:cNvSpPr>
          <p:nvPr>
            <p:ph type="dt" sz="half" idx="12"/>
          </p:nvPr>
        </p:nvSpPr>
        <p:spPr/>
        <p:txBody>
          <a:bodyPr/>
          <a:lstStyle>
            <a:lvl1pPr>
              <a:defRPr/>
            </a:lvl1pPr>
          </a:lstStyle>
          <a:p>
            <a:pPr>
              <a:defRPr/>
            </a:pPr>
            <a:fld id="{EE4B9E68-DD66-46AF-9DBC-E23723811F48}" type="datetime8">
              <a:rPr lang="he-IL"/>
              <a:pPr>
                <a:defRPr/>
              </a:pPr>
              <a:t>02 יוני 16</a:t>
            </a:fld>
            <a:endParaRPr lang="he-I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השוואה">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he-IL" smtClean="0"/>
              <a:t>לחץ כדי לערוך סגנון כותרת של תבנית בסיס</a:t>
            </a:r>
            <a:endParaRPr lang="en-US"/>
          </a:p>
        </p:txBody>
      </p:sp>
      <p:sp>
        <p:nvSpPr>
          <p:cNvPr id="3" name="Text Placeholder 2"/>
          <p:cNvSpPr>
            <a:spLocks noGrp="1"/>
          </p:cNvSpPr>
          <p:nvPr>
            <p:ph type="body" idx="1"/>
          </p:nvPr>
        </p:nvSpPr>
        <p:spPr>
          <a:xfrm>
            <a:off x="4572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4" name="Content Placeholder 3"/>
          <p:cNvSpPr>
            <a:spLocks noGrp="1"/>
          </p:cNvSpPr>
          <p:nvPr>
            <p:ph sz="half" idx="2"/>
          </p:nvPr>
        </p:nvSpPr>
        <p:spPr>
          <a:xfrm>
            <a:off x="4572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dirty="0"/>
          </a:p>
        </p:txBody>
      </p:sp>
      <p:sp>
        <p:nvSpPr>
          <p:cNvPr id="5" name="Text Placeholder 4"/>
          <p:cNvSpPr>
            <a:spLocks noGrp="1"/>
          </p:cNvSpPr>
          <p:nvPr>
            <p:ph type="body" sz="quarter" idx="3"/>
          </p:nvPr>
        </p:nvSpPr>
        <p:spPr>
          <a:xfrm>
            <a:off x="4419600" y="1535113"/>
            <a:ext cx="3657600" cy="639762"/>
          </a:xfrm>
        </p:spPr>
        <p:txBody>
          <a:bodyPr anchor="b">
            <a:noAutofit/>
          </a:bodyPr>
          <a:lstStyle>
            <a:lvl1pPr marL="0" indent="0" algn="ctr">
              <a:buNone/>
              <a:defRPr sz="2000" b="1">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e-IL" smtClean="0"/>
              <a:t>לחץ כדי לערוך סגנונות טקסט של תבנית בסיס</a:t>
            </a:r>
          </a:p>
        </p:txBody>
      </p:sp>
      <p:sp>
        <p:nvSpPr>
          <p:cNvPr id="6" name="Content Placeholder 5"/>
          <p:cNvSpPr>
            <a:spLocks noGrp="1"/>
          </p:cNvSpPr>
          <p:nvPr>
            <p:ph sz="quarter" idx="4"/>
          </p:nvPr>
        </p:nvSpPr>
        <p:spPr>
          <a:xfrm>
            <a:off x="4419600" y="2174875"/>
            <a:ext cx="3657600"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7" name="Slide Number Placeholder 5"/>
          <p:cNvSpPr>
            <a:spLocks noGrp="1"/>
          </p:cNvSpPr>
          <p:nvPr>
            <p:ph type="sldNum" sz="quarter" idx="10"/>
          </p:nvPr>
        </p:nvSpPr>
        <p:spPr>
          <a:ln/>
        </p:spPr>
        <p:txBody>
          <a:bodyPr/>
          <a:lstStyle>
            <a:lvl1pPr>
              <a:defRPr/>
            </a:lvl1pPr>
          </a:lstStyle>
          <a:p>
            <a:pPr>
              <a:defRPr/>
            </a:pPr>
            <a:fld id="{8A73789F-E232-424F-8AFA-BCD2D182F3FE}" type="slidenum">
              <a:rPr lang="he-IL"/>
              <a:pPr>
                <a:defRPr/>
              </a:pPr>
              <a:t>‹#›</a:t>
            </a:fld>
            <a:endParaRPr lang="he-IL"/>
          </a:p>
        </p:txBody>
      </p:sp>
      <p:sp>
        <p:nvSpPr>
          <p:cNvPr id="8" name="Footer Placeholder 4"/>
          <p:cNvSpPr>
            <a:spLocks noGrp="1"/>
          </p:cNvSpPr>
          <p:nvPr>
            <p:ph type="ftr" sz="quarter" idx="11"/>
          </p:nvPr>
        </p:nvSpPr>
        <p:spPr/>
        <p:txBody>
          <a:bodyPr/>
          <a:lstStyle>
            <a:lvl1pPr>
              <a:defRPr/>
            </a:lvl1pPr>
          </a:lstStyle>
          <a:p>
            <a:pPr>
              <a:defRPr/>
            </a:pPr>
            <a:endParaRPr lang="he-IL"/>
          </a:p>
        </p:txBody>
      </p:sp>
      <p:sp>
        <p:nvSpPr>
          <p:cNvPr id="9" name="Date Placeholder 3"/>
          <p:cNvSpPr>
            <a:spLocks noGrp="1"/>
          </p:cNvSpPr>
          <p:nvPr>
            <p:ph type="dt" sz="half" idx="12"/>
          </p:nvPr>
        </p:nvSpPr>
        <p:spPr/>
        <p:txBody>
          <a:bodyPr/>
          <a:lstStyle>
            <a:lvl1pPr>
              <a:defRPr/>
            </a:lvl1pPr>
          </a:lstStyle>
          <a:p>
            <a:pPr>
              <a:defRPr/>
            </a:pPr>
            <a:fld id="{67C39FCE-CEDC-4194-ADD3-D3C4D599E258}" type="datetime8">
              <a:rPr lang="he-IL"/>
              <a:pPr>
                <a:defRPr/>
              </a:pPr>
              <a:t>02 יוני 16</a:t>
            </a:fld>
            <a:endParaRPr lang="he-I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כותרת בלבד">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he-IL" smtClean="0"/>
              <a:t>לחץ כדי לערוך סגנון כותרת של תבנית בסיס</a:t>
            </a:r>
            <a:endParaRPr lang="en-US"/>
          </a:p>
        </p:txBody>
      </p:sp>
      <p:sp>
        <p:nvSpPr>
          <p:cNvPr id="3" name="Slide Number Placeholder 5"/>
          <p:cNvSpPr>
            <a:spLocks noGrp="1"/>
          </p:cNvSpPr>
          <p:nvPr>
            <p:ph type="sldNum" sz="quarter" idx="10"/>
          </p:nvPr>
        </p:nvSpPr>
        <p:spPr>
          <a:ln/>
        </p:spPr>
        <p:txBody>
          <a:bodyPr/>
          <a:lstStyle>
            <a:lvl1pPr>
              <a:defRPr/>
            </a:lvl1pPr>
          </a:lstStyle>
          <a:p>
            <a:pPr>
              <a:defRPr/>
            </a:pPr>
            <a:fld id="{EF6107B2-491C-4FF1-8911-2E3FB5D0FF02}" type="slidenum">
              <a:rPr lang="he-IL"/>
              <a:pPr>
                <a:defRPr/>
              </a:pPr>
              <a:t>‹#›</a:t>
            </a:fld>
            <a:endParaRPr lang="he-IL"/>
          </a:p>
        </p:txBody>
      </p:sp>
      <p:sp>
        <p:nvSpPr>
          <p:cNvPr id="4" name="Footer Placeholder 4"/>
          <p:cNvSpPr>
            <a:spLocks noGrp="1"/>
          </p:cNvSpPr>
          <p:nvPr>
            <p:ph type="ftr" sz="quarter" idx="11"/>
          </p:nvPr>
        </p:nvSpPr>
        <p:spPr/>
        <p:txBody>
          <a:bodyPr/>
          <a:lstStyle>
            <a:lvl1pPr>
              <a:defRPr/>
            </a:lvl1pPr>
          </a:lstStyle>
          <a:p>
            <a:pPr>
              <a:defRPr/>
            </a:pPr>
            <a:endParaRPr lang="he-IL"/>
          </a:p>
        </p:txBody>
      </p:sp>
      <p:sp>
        <p:nvSpPr>
          <p:cNvPr id="5" name="Date Placeholder 3"/>
          <p:cNvSpPr>
            <a:spLocks noGrp="1"/>
          </p:cNvSpPr>
          <p:nvPr>
            <p:ph type="dt" sz="half" idx="12"/>
          </p:nvPr>
        </p:nvSpPr>
        <p:spPr/>
        <p:txBody>
          <a:bodyPr/>
          <a:lstStyle>
            <a:lvl1pPr>
              <a:defRPr/>
            </a:lvl1pPr>
          </a:lstStyle>
          <a:p>
            <a:pPr>
              <a:defRPr/>
            </a:pPr>
            <a:fld id="{683104FA-C3E4-4C9A-B4D7-D364C3670242}" type="datetime8">
              <a:rPr lang="he-IL"/>
              <a:pPr>
                <a:defRPr/>
              </a:pPr>
              <a:t>02 יוני 16</a:t>
            </a:fld>
            <a:endParaRPr lang="he-I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ריק">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a:ln/>
        </p:spPr>
        <p:txBody>
          <a:bodyPr/>
          <a:lstStyle>
            <a:lvl1pPr>
              <a:defRPr/>
            </a:lvl1pPr>
          </a:lstStyle>
          <a:p>
            <a:pPr>
              <a:defRPr/>
            </a:pPr>
            <a:fld id="{61E63F4E-9F6F-4FB7-8608-1A8829EF449D}" type="slidenum">
              <a:rPr lang="he-IL"/>
              <a:pPr>
                <a:defRPr/>
              </a:pPr>
              <a:t>‹#›</a:t>
            </a:fld>
            <a:endParaRPr lang="he-IL"/>
          </a:p>
        </p:txBody>
      </p:sp>
      <p:sp>
        <p:nvSpPr>
          <p:cNvPr id="3" name="Footer Placeholder 4"/>
          <p:cNvSpPr>
            <a:spLocks noGrp="1"/>
          </p:cNvSpPr>
          <p:nvPr>
            <p:ph type="ftr" sz="quarter" idx="11"/>
          </p:nvPr>
        </p:nvSpPr>
        <p:spPr/>
        <p:txBody>
          <a:bodyPr/>
          <a:lstStyle>
            <a:lvl1pPr>
              <a:defRPr/>
            </a:lvl1pPr>
          </a:lstStyle>
          <a:p>
            <a:pPr>
              <a:defRPr/>
            </a:pPr>
            <a:endParaRPr lang="he-IL"/>
          </a:p>
        </p:txBody>
      </p:sp>
      <p:sp>
        <p:nvSpPr>
          <p:cNvPr id="4" name="Date Placeholder 3"/>
          <p:cNvSpPr>
            <a:spLocks noGrp="1"/>
          </p:cNvSpPr>
          <p:nvPr>
            <p:ph type="dt" sz="half" idx="12"/>
          </p:nvPr>
        </p:nvSpPr>
        <p:spPr/>
        <p:txBody>
          <a:bodyPr/>
          <a:lstStyle>
            <a:lvl1pPr>
              <a:defRPr/>
            </a:lvl1pPr>
          </a:lstStyle>
          <a:p>
            <a:pPr>
              <a:defRPr/>
            </a:pPr>
            <a:fld id="{E8E345D8-9B30-430A-89F1-085C8810BE26}" type="datetime8">
              <a:rPr lang="he-IL"/>
              <a:pPr>
                <a:defRPr/>
              </a:pPr>
              <a:t>02 יוני 16</a:t>
            </a:fld>
            <a:endParaRPr lang="he-I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תוכן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304801" y="5495544"/>
            <a:ext cx="7772400" cy="594360"/>
          </a:xfrm>
        </p:spPr>
        <p:txBody>
          <a:bodyPr anchor="b"/>
          <a:lstStyle>
            <a:lvl1pPr algn="ctr">
              <a:defRPr sz="2200" b="1"/>
            </a:lvl1pPr>
          </a:lstStyle>
          <a:p>
            <a:r>
              <a:rPr lang="he-IL" smtClean="0"/>
              <a:t>לחץ כדי לערוך סגנון כותרת של תבנית בסיס</a:t>
            </a:r>
            <a:endParaRPr lang="en-US" dirty="0"/>
          </a:p>
        </p:txBody>
      </p:sp>
      <p:sp>
        <p:nvSpPr>
          <p:cNvPr id="4" name="Text Placeholder 3"/>
          <p:cNvSpPr>
            <a:spLocks noGrp="1"/>
          </p:cNvSpPr>
          <p:nvPr>
            <p:ph type="body" sz="half" idx="2"/>
          </p:nvPr>
        </p:nvSpPr>
        <p:spPr>
          <a:xfrm>
            <a:off x="304799" y="6096000"/>
            <a:ext cx="7772401" cy="6096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9" name="Content Placeholder 8"/>
          <p:cNvSpPr>
            <a:spLocks noGrp="1"/>
          </p:cNvSpPr>
          <p:nvPr>
            <p:ph sz="quarter" idx="13"/>
          </p:nvPr>
        </p:nvSpPr>
        <p:spPr>
          <a:xfrm>
            <a:off x="304800" y="381000"/>
            <a:ext cx="7772400" cy="4942840"/>
          </a:xfrm>
        </p:spPr>
        <p:txBody>
          <a:bodyPr/>
          <a:lstStyle/>
          <a:p>
            <a:pPr lvl="0"/>
            <a:r>
              <a:rPr lang="he-IL" smtClean="0"/>
              <a:t>לחץ כדי לערוך סגנונות טקסט של תבנית בסיס</a:t>
            </a:r>
          </a:p>
          <a:p>
            <a:pPr lvl="1"/>
            <a:r>
              <a:rPr lang="he-IL" smtClean="0"/>
              <a:t>רמה שנייה</a:t>
            </a:r>
          </a:p>
          <a:p>
            <a:pPr lvl="2"/>
            <a:r>
              <a:rPr lang="he-IL" smtClean="0"/>
              <a:t>רמה שלישית</a:t>
            </a:r>
          </a:p>
          <a:p>
            <a:pPr lvl="3"/>
            <a:r>
              <a:rPr lang="he-IL" smtClean="0"/>
              <a:t>רמה רביעית</a:t>
            </a:r>
          </a:p>
          <a:p>
            <a:pPr lvl="4"/>
            <a:r>
              <a:rPr lang="he-IL" smtClean="0"/>
              <a:t>רמה חמישית</a:t>
            </a:r>
            <a:endParaRPr lang="en-US"/>
          </a:p>
        </p:txBody>
      </p:sp>
      <p:sp>
        <p:nvSpPr>
          <p:cNvPr id="5" name="Slide Number Placeholder 5"/>
          <p:cNvSpPr>
            <a:spLocks noGrp="1"/>
          </p:cNvSpPr>
          <p:nvPr>
            <p:ph type="sldNum" sz="quarter" idx="14"/>
          </p:nvPr>
        </p:nvSpPr>
        <p:spPr>
          <a:ln/>
        </p:spPr>
        <p:txBody>
          <a:bodyPr/>
          <a:lstStyle>
            <a:lvl1pPr>
              <a:defRPr/>
            </a:lvl1pPr>
          </a:lstStyle>
          <a:p>
            <a:pPr>
              <a:defRPr/>
            </a:pPr>
            <a:fld id="{F95B5FA7-3CEC-4DE7-9FC3-248C8E5F9C31}" type="slidenum">
              <a:rPr lang="he-IL"/>
              <a:pPr>
                <a:defRPr/>
              </a:pPr>
              <a:t>‹#›</a:t>
            </a:fld>
            <a:endParaRPr lang="he-IL"/>
          </a:p>
        </p:txBody>
      </p:sp>
      <p:sp>
        <p:nvSpPr>
          <p:cNvPr id="6" name="Footer Placeholder 4"/>
          <p:cNvSpPr>
            <a:spLocks noGrp="1"/>
          </p:cNvSpPr>
          <p:nvPr>
            <p:ph type="ftr" sz="quarter" idx="15"/>
          </p:nvPr>
        </p:nvSpPr>
        <p:spPr/>
        <p:txBody>
          <a:bodyPr/>
          <a:lstStyle>
            <a:lvl1pPr>
              <a:defRPr/>
            </a:lvl1pPr>
          </a:lstStyle>
          <a:p>
            <a:pPr>
              <a:defRPr/>
            </a:pPr>
            <a:endParaRPr lang="he-IL"/>
          </a:p>
        </p:txBody>
      </p:sp>
      <p:sp>
        <p:nvSpPr>
          <p:cNvPr id="7" name="Date Placeholder 3"/>
          <p:cNvSpPr>
            <a:spLocks noGrp="1"/>
          </p:cNvSpPr>
          <p:nvPr>
            <p:ph type="dt" sz="half" idx="16"/>
          </p:nvPr>
        </p:nvSpPr>
        <p:spPr/>
        <p:txBody>
          <a:bodyPr/>
          <a:lstStyle>
            <a:lvl1pPr>
              <a:defRPr/>
            </a:lvl1pPr>
          </a:lstStyle>
          <a:p>
            <a:pPr>
              <a:defRPr/>
            </a:pPr>
            <a:fld id="{FDEFEAC3-B6B4-404D-BCC9-A680FA8CB14B}" type="datetime8">
              <a:rPr lang="he-IL"/>
              <a:pPr>
                <a:defRPr/>
              </a:pPr>
              <a:t>02 יוני 16</a:t>
            </a:fld>
            <a:endParaRPr lang="he-I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תמונה עם כיתוב">
    <p:spTree>
      <p:nvGrpSpPr>
        <p:cNvPr id="1" name=""/>
        <p:cNvGrpSpPr/>
        <p:nvPr/>
      </p:nvGrpSpPr>
      <p:grpSpPr>
        <a:xfrm>
          <a:off x="0" y="0"/>
          <a:ext cx="0" cy="0"/>
          <a:chOff x="0" y="0"/>
          <a:chExt cx="0" cy="0"/>
        </a:xfrm>
      </p:grpSpPr>
      <p:sp>
        <p:nvSpPr>
          <p:cNvPr id="2" name="Title 1"/>
          <p:cNvSpPr>
            <a:spLocks noGrp="1"/>
          </p:cNvSpPr>
          <p:nvPr>
            <p:ph type="title"/>
          </p:nvPr>
        </p:nvSpPr>
        <p:spPr>
          <a:xfrm>
            <a:off x="301752" y="5495278"/>
            <a:ext cx="7772400" cy="594626"/>
          </a:xfrm>
        </p:spPr>
        <p:txBody>
          <a:bodyPr anchor="b"/>
          <a:lstStyle>
            <a:lvl1pPr algn="ctr">
              <a:defRPr sz="2200" b="1">
                <a:ln>
                  <a:noFill/>
                </a:ln>
                <a:solidFill>
                  <a:schemeClr val="tx2"/>
                </a:solidFill>
              </a:defRPr>
            </a:lvl1pPr>
          </a:lstStyle>
          <a:p>
            <a:r>
              <a:rPr lang="he-IL" smtClean="0"/>
              <a:t>לחץ כדי לערוך סגנון כותרת של תבנית בסיס</a:t>
            </a:r>
            <a:endParaRPr lang="en-US" dirty="0"/>
          </a:p>
        </p:txBody>
      </p:sp>
      <p:sp>
        <p:nvSpPr>
          <p:cNvPr id="3" name="Picture Placeholder 2"/>
          <p:cNvSpPr>
            <a:spLocks noGrp="1"/>
          </p:cNvSpPr>
          <p:nvPr>
            <p:ph type="pic" idx="1"/>
          </p:nvPr>
        </p:nvSpPr>
        <p:spPr>
          <a:xfrm>
            <a:off x="0" y="0"/>
            <a:ext cx="8458200" cy="54864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he-IL" noProof="0" smtClean="0"/>
              <a:t>לחץ על הסמל כדי להוסיף תמונה</a:t>
            </a:r>
            <a:endParaRPr lang="en-US" noProof="0" dirty="0"/>
          </a:p>
        </p:txBody>
      </p:sp>
      <p:sp>
        <p:nvSpPr>
          <p:cNvPr id="4" name="Text Placeholder 3"/>
          <p:cNvSpPr>
            <a:spLocks noGrp="1"/>
          </p:cNvSpPr>
          <p:nvPr>
            <p:ph type="body" sz="half" idx="2"/>
          </p:nvPr>
        </p:nvSpPr>
        <p:spPr>
          <a:xfrm>
            <a:off x="301752" y="6096000"/>
            <a:ext cx="7772400" cy="612648"/>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he-IL" smtClean="0"/>
              <a:t>לחץ כדי לערוך סגנונות טקסט של תבנית בסיס</a:t>
            </a:r>
          </a:p>
        </p:txBody>
      </p:sp>
      <p:sp>
        <p:nvSpPr>
          <p:cNvPr id="5" name="Slide Number Placeholder 5"/>
          <p:cNvSpPr>
            <a:spLocks noGrp="1"/>
          </p:cNvSpPr>
          <p:nvPr>
            <p:ph type="sldNum" sz="quarter" idx="10"/>
          </p:nvPr>
        </p:nvSpPr>
        <p:spPr>
          <a:ln/>
        </p:spPr>
        <p:txBody>
          <a:bodyPr/>
          <a:lstStyle>
            <a:lvl1pPr>
              <a:defRPr/>
            </a:lvl1pPr>
          </a:lstStyle>
          <a:p>
            <a:pPr>
              <a:defRPr/>
            </a:pPr>
            <a:fld id="{74DC7F5C-CFC8-462B-97C3-63FBE62C22FC}" type="slidenum">
              <a:rPr lang="he-IL"/>
              <a:pPr>
                <a:defRPr/>
              </a:pPr>
              <a:t>‹#›</a:t>
            </a:fld>
            <a:endParaRPr lang="he-IL"/>
          </a:p>
        </p:txBody>
      </p:sp>
      <p:sp>
        <p:nvSpPr>
          <p:cNvPr id="6" name="Footer Placeholder 4"/>
          <p:cNvSpPr>
            <a:spLocks noGrp="1"/>
          </p:cNvSpPr>
          <p:nvPr>
            <p:ph type="ftr" sz="quarter" idx="11"/>
          </p:nvPr>
        </p:nvSpPr>
        <p:spPr/>
        <p:txBody>
          <a:bodyPr/>
          <a:lstStyle>
            <a:lvl1pPr>
              <a:defRPr/>
            </a:lvl1pPr>
          </a:lstStyle>
          <a:p>
            <a:pPr>
              <a:defRPr/>
            </a:pPr>
            <a:endParaRPr lang="he-IL"/>
          </a:p>
        </p:txBody>
      </p:sp>
      <p:sp>
        <p:nvSpPr>
          <p:cNvPr id="7" name="Date Placeholder 3"/>
          <p:cNvSpPr>
            <a:spLocks noGrp="1"/>
          </p:cNvSpPr>
          <p:nvPr>
            <p:ph type="dt" sz="half" idx="12"/>
          </p:nvPr>
        </p:nvSpPr>
        <p:spPr/>
        <p:txBody>
          <a:bodyPr/>
          <a:lstStyle>
            <a:lvl1pPr>
              <a:defRPr/>
            </a:lvl1pPr>
          </a:lstStyle>
          <a:p>
            <a:pPr>
              <a:defRPr/>
            </a:pPr>
            <a:fld id="{9CDA3184-408F-4215-BB5B-936C48A0FEF9}" type="datetime8">
              <a:rPr lang="he-IL"/>
              <a:pPr>
                <a:defRPr/>
              </a:pPr>
              <a:t>02 יוני 16</a:t>
            </a:fld>
            <a:endParaRPr lang="he-I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cstate="print"/>
          <a:srcRect/>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7620000" cy="1143000"/>
          </a:xfrm>
          <a:prstGeom prst="rect">
            <a:avLst/>
          </a:prstGeom>
        </p:spPr>
        <p:txBody>
          <a:bodyPr vert="horz" wrap="square" lIns="91440" tIns="45720" rIns="91440" bIns="45720" numCol="1" anchor="ctr" anchorCtr="0" compatLnSpc="1">
            <a:prstTxWarp prst="textNoShape">
              <a:avLst/>
            </a:prstTxWarp>
            <a:noAutofit/>
          </a:bodyPr>
          <a:lstStyle/>
          <a:p>
            <a:pPr lvl="0"/>
            <a:r>
              <a:rPr lang="he-IL" altLang="he-IL" smtClean="0"/>
              <a:t>לחץ כדי לערוך סגנון כותרת של תבנית בסיס</a:t>
            </a:r>
          </a:p>
        </p:txBody>
      </p:sp>
      <p:sp>
        <p:nvSpPr>
          <p:cNvPr id="1027" name="Text Placeholder 2"/>
          <p:cNvSpPr>
            <a:spLocks noGrp="1"/>
          </p:cNvSpPr>
          <p:nvPr>
            <p:ph type="body" idx="1"/>
          </p:nvPr>
        </p:nvSpPr>
        <p:spPr bwMode="auto">
          <a:xfrm>
            <a:off x="457200" y="1600200"/>
            <a:ext cx="7620000" cy="48006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he-IL" altLang="he-IL" smtClean="0"/>
              <a:t>לחץ כדי לערוך סגנונות טקסט של תבנית בסיס</a:t>
            </a:r>
          </a:p>
          <a:p>
            <a:pPr lvl="1"/>
            <a:r>
              <a:rPr lang="he-IL" altLang="he-IL" smtClean="0"/>
              <a:t>רמה שנייה</a:t>
            </a:r>
          </a:p>
          <a:p>
            <a:pPr lvl="2"/>
            <a:r>
              <a:rPr lang="he-IL" altLang="he-IL" smtClean="0"/>
              <a:t>רמה שלישית</a:t>
            </a:r>
          </a:p>
          <a:p>
            <a:pPr lvl="3"/>
            <a:r>
              <a:rPr lang="he-IL" altLang="he-IL" smtClean="0"/>
              <a:t>רמה רביעית</a:t>
            </a:r>
          </a:p>
          <a:p>
            <a:pPr lvl="4"/>
            <a:r>
              <a:rPr lang="he-IL" altLang="he-IL" smtClean="0"/>
              <a:t>רמה חמישית</a:t>
            </a:r>
          </a:p>
        </p:txBody>
      </p:sp>
      <p:sp>
        <p:nvSpPr>
          <p:cNvPr id="7" name="Rectangle 6"/>
          <p:cNvSpPr/>
          <p:nvPr/>
        </p:nvSpPr>
        <p:spPr>
          <a:xfrm>
            <a:off x="8458200" y="0"/>
            <a:ext cx="6858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8" name="Rectangle 7"/>
          <p:cNvSpPr/>
          <p:nvPr/>
        </p:nvSpPr>
        <p:spPr>
          <a:xfrm>
            <a:off x="8458200" y="5486400"/>
            <a:ext cx="685800" cy="6858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endParaRPr lang="en-US"/>
          </a:p>
        </p:txBody>
      </p:sp>
      <p:sp>
        <p:nvSpPr>
          <p:cNvPr id="6" name="Slide Number Placeholder 5"/>
          <p:cNvSpPr>
            <a:spLocks noGrp="1"/>
          </p:cNvSpPr>
          <p:nvPr>
            <p:ph type="sldNum" sz="quarter" idx="4"/>
          </p:nvPr>
        </p:nvSpPr>
        <p:spPr>
          <a:xfrm>
            <a:off x="8531225" y="5648325"/>
            <a:ext cx="549275" cy="396875"/>
          </a:xfrm>
          <a:prstGeom prst="bracketPair">
            <a:avLst>
              <a:gd name="adj" fmla="val 17949"/>
            </a:avLst>
          </a:prstGeom>
          <a:ln w="19050">
            <a:solidFill>
              <a:srgbClr val="FFFFFF"/>
            </a:solidFill>
          </a:ln>
        </p:spPr>
        <p:txBody>
          <a:bodyPr vert="horz" lIns="0" tIns="0" rIns="0" bIns="0" rtlCol="0" anchor="ctr"/>
          <a:lstStyle>
            <a:lvl1pPr algn="ctr" fontAlgn="auto">
              <a:spcBef>
                <a:spcPts val="0"/>
              </a:spcBef>
              <a:spcAft>
                <a:spcPts val="0"/>
              </a:spcAft>
              <a:defRPr sz="1800">
                <a:solidFill>
                  <a:srgbClr val="FFFFFF"/>
                </a:solidFill>
                <a:latin typeface="+mn-lt"/>
                <a:cs typeface="+mn-cs"/>
              </a:defRPr>
            </a:lvl1pPr>
          </a:lstStyle>
          <a:p>
            <a:pPr>
              <a:defRPr/>
            </a:pPr>
            <a:fld id="{C4BF3907-0AE3-46D8-81F9-10E28A768D8F}" type="slidenum">
              <a:rPr lang="he-IL"/>
              <a:pPr>
                <a:defRPr/>
              </a:pPr>
              <a:t>‹#›</a:t>
            </a:fld>
            <a:endParaRPr lang="he-IL"/>
          </a:p>
        </p:txBody>
      </p:sp>
      <p:sp>
        <p:nvSpPr>
          <p:cNvPr id="5" name="Footer Placeholder 4"/>
          <p:cNvSpPr>
            <a:spLocks noGrp="1"/>
          </p:cNvSpPr>
          <p:nvPr>
            <p:ph type="ftr" sz="quarter" idx="3"/>
          </p:nvPr>
        </p:nvSpPr>
        <p:spPr>
          <a:xfrm rot="16200000">
            <a:off x="7587456" y="4048919"/>
            <a:ext cx="2366963" cy="365125"/>
          </a:xfrm>
          <a:prstGeom prst="rect">
            <a:avLst/>
          </a:prstGeom>
        </p:spPr>
        <p:txBody>
          <a:bodyPr vert="horz" lIns="91440" tIns="45720" rIns="91440" bIns="45720" rtlCol="0" anchor="ctr"/>
          <a:lstStyle>
            <a:lvl1pPr algn="r" fontAlgn="auto">
              <a:spcBef>
                <a:spcPts val="0"/>
              </a:spcBef>
              <a:spcAft>
                <a:spcPts val="0"/>
              </a:spcAft>
              <a:defRPr sz="1200">
                <a:solidFill>
                  <a:schemeClr val="bg2"/>
                </a:solidFill>
                <a:latin typeface="+mn-lt"/>
                <a:cs typeface="+mn-cs"/>
              </a:defRPr>
            </a:lvl1pPr>
          </a:lstStyle>
          <a:p>
            <a:pPr>
              <a:defRPr/>
            </a:pPr>
            <a:endParaRPr lang="he-IL"/>
          </a:p>
        </p:txBody>
      </p:sp>
      <p:sp>
        <p:nvSpPr>
          <p:cNvPr id="4" name="Date Placeholder 3"/>
          <p:cNvSpPr>
            <a:spLocks noGrp="1"/>
          </p:cNvSpPr>
          <p:nvPr>
            <p:ph type="dt" sz="half" idx="2"/>
          </p:nvPr>
        </p:nvSpPr>
        <p:spPr>
          <a:xfrm rot="16200000">
            <a:off x="7551738" y="1646237"/>
            <a:ext cx="2438400" cy="365125"/>
          </a:xfrm>
          <a:prstGeom prst="rect">
            <a:avLst/>
          </a:prstGeom>
        </p:spPr>
        <p:txBody>
          <a:bodyPr vert="horz" lIns="91440" tIns="45720" rIns="91440" bIns="45720" rtlCol="0" anchor="ctr"/>
          <a:lstStyle>
            <a:lvl1pPr algn="l" fontAlgn="auto">
              <a:spcBef>
                <a:spcPts val="0"/>
              </a:spcBef>
              <a:spcAft>
                <a:spcPts val="0"/>
              </a:spcAft>
              <a:defRPr sz="1200">
                <a:solidFill>
                  <a:schemeClr val="bg2"/>
                </a:solidFill>
                <a:latin typeface="+mn-lt"/>
                <a:cs typeface="+mn-cs"/>
              </a:defRPr>
            </a:lvl1pPr>
          </a:lstStyle>
          <a:p>
            <a:pPr>
              <a:defRPr/>
            </a:pPr>
            <a:fld id="{6C3338A7-7201-4EF0-BE65-F011575E842A}" type="datetime8">
              <a:rPr lang="he-IL"/>
              <a:pPr>
                <a:defRPr/>
              </a:pPr>
              <a:t>02 יוני 16</a:t>
            </a:fld>
            <a:endParaRPr lang="he-IL"/>
          </a:p>
        </p:txBody>
      </p:sp>
    </p:spTree>
  </p:cSld>
  <p:clrMap bg1="lt1" tx1="dk1" bg2="lt2" tx2="dk2" accent1="accent1" accent2="accent2" accent3="accent3" accent4="accent4" accent5="accent5" accent6="accent6" hlink="hlink" folHlink="folHlink"/>
  <p:sldLayoutIdLst>
    <p:sldLayoutId id="2147483781" r:id="rId1"/>
    <p:sldLayoutId id="214748379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hf hdr="0" dt="0"/>
  <p:txStyles>
    <p:titleStyle>
      <a:lvl1pPr algn="l" rtl="1" eaLnBrk="0" fontAlgn="base" hangingPunct="0">
        <a:spcBef>
          <a:spcPct val="0"/>
        </a:spcBef>
        <a:spcAft>
          <a:spcPct val="0"/>
        </a:spcAft>
        <a:defRPr sz="4600" kern="1200" spc="-100">
          <a:solidFill>
            <a:schemeClr val="tx2"/>
          </a:solidFill>
          <a:latin typeface="+mj-lt"/>
          <a:ea typeface="+mj-ea"/>
          <a:cs typeface="+mj-cs"/>
        </a:defRPr>
      </a:lvl1pPr>
      <a:lvl2pPr algn="l" rtl="1" eaLnBrk="0" fontAlgn="base" hangingPunct="0">
        <a:spcBef>
          <a:spcPct val="0"/>
        </a:spcBef>
        <a:spcAft>
          <a:spcPct val="0"/>
        </a:spcAft>
        <a:defRPr sz="4600">
          <a:solidFill>
            <a:schemeClr val="tx2"/>
          </a:solidFill>
          <a:latin typeface="Cambria" pitchFamily="18" charset="0"/>
          <a:cs typeface="Times New Roman" pitchFamily="18" charset="0"/>
        </a:defRPr>
      </a:lvl2pPr>
      <a:lvl3pPr algn="l" rtl="1" eaLnBrk="0" fontAlgn="base" hangingPunct="0">
        <a:spcBef>
          <a:spcPct val="0"/>
        </a:spcBef>
        <a:spcAft>
          <a:spcPct val="0"/>
        </a:spcAft>
        <a:defRPr sz="4600">
          <a:solidFill>
            <a:schemeClr val="tx2"/>
          </a:solidFill>
          <a:latin typeface="Cambria" pitchFamily="18" charset="0"/>
          <a:cs typeface="Times New Roman" pitchFamily="18" charset="0"/>
        </a:defRPr>
      </a:lvl3pPr>
      <a:lvl4pPr algn="l" rtl="1" eaLnBrk="0" fontAlgn="base" hangingPunct="0">
        <a:spcBef>
          <a:spcPct val="0"/>
        </a:spcBef>
        <a:spcAft>
          <a:spcPct val="0"/>
        </a:spcAft>
        <a:defRPr sz="4600">
          <a:solidFill>
            <a:schemeClr val="tx2"/>
          </a:solidFill>
          <a:latin typeface="Cambria" pitchFamily="18" charset="0"/>
          <a:cs typeface="Times New Roman" pitchFamily="18" charset="0"/>
        </a:defRPr>
      </a:lvl4pPr>
      <a:lvl5pPr algn="l" rtl="1" eaLnBrk="0" fontAlgn="base" hangingPunct="0">
        <a:spcBef>
          <a:spcPct val="0"/>
        </a:spcBef>
        <a:spcAft>
          <a:spcPct val="0"/>
        </a:spcAft>
        <a:defRPr sz="4600">
          <a:solidFill>
            <a:schemeClr val="tx2"/>
          </a:solidFill>
          <a:latin typeface="Cambria" pitchFamily="18" charset="0"/>
          <a:cs typeface="Times New Roman" pitchFamily="18" charset="0"/>
        </a:defRPr>
      </a:lvl5pPr>
      <a:lvl6pPr marL="457200" algn="l" rtl="1" fontAlgn="base">
        <a:spcBef>
          <a:spcPct val="0"/>
        </a:spcBef>
        <a:spcAft>
          <a:spcPct val="0"/>
        </a:spcAft>
        <a:defRPr sz="4600">
          <a:solidFill>
            <a:schemeClr val="tx2"/>
          </a:solidFill>
          <a:latin typeface="Cambria" pitchFamily="18" charset="0"/>
          <a:cs typeface="Times New Roman" pitchFamily="18" charset="0"/>
        </a:defRPr>
      </a:lvl6pPr>
      <a:lvl7pPr marL="914400" algn="l" rtl="1" fontAlgn="base">
        <a:spcBef>
          <a:spcPct val="0"/>
        </a:spcBef>
        <a:spcAft>
          <a:spcPct val="0"/>
        </a:spcAft>
        <a:defRPr sz="4600">
          <a:solidFill>
            <a:schemeClr val="tx2"/>
          </a:solidFill>
          <a:latin typeface="Cambria" pitchFamily="18" charset="0"/>
          <a:cs typeface="Times New Roman" pitchFamily="18" charset="0"/>
        </a:defRPr>
      </a:lvl7pPr>
      <a:lvl8pPr marL="1371600" algn="l" rtl="1" fontAlgn="base">
        <a:spcBef>
          <a:spcPct val="0"/>
        </a:spcBef>
        <a:spcAft>
          <a:spcPct val="0"/>
        </a:spcAft>
        <a:defRPr sz="4600">
          <a:solidFill>
            <a:schemeClr val="tx2"/>
          </a:solidFill>
          <a:latin typeface="Cambria" pitchFamily="18" charset="0"/>
          <a:cs typeface="Times New Roman" pitchFamily="18" charset="0"/>
        </a:defRPr>
      </a:lvl8pPr>
      <a:lvl9pPr marL="1828800" algn="l" rtl="1" fontAlgn="base">
        <a:spcBef>
          <a:spcPct val="0"/>
        </a:spcBef>
        <a:spcAft>
          <a:spcPct val="0"/>
        </a:spcAft>
        <a:defRPr sz="4600">
          <a:solidFill>
            <a:schemeClr val="tx2"/>
          </a:solidFill>
          <a:latin typeface="Cambria" pitchFamily="18" charset="0"/>
          <a:cs typeface="Times New Roman" pitchFamily="18" charset="0"/>
        </a:defRPr>
      </a:lvl9pPr>
    </p:titleStyle>
    <p:bodyStyle>
      <a:lvl1pPr marL="342900" indent="-228600" algn="r" rtl="1" eaLnBrk="0" fontAlgn="base" hangingPunct="0">
        <a:spcBef>
          <a:spcPct val="20000"/>
        </a:spcBef>
        <a:spcAft>
          <a:spcPct val="0"/>
        </a:spcAft>
        <a:buClr>
          <a:schemeClr val="accent1"/>
        </a:buClr>
        <a:buFont typeface="Arial" pitchFamily="34" charset="0"/>
        <a:buChar char="•"/>
        <a:defRPr sz="2200" kern="1200">
          <a:solidFill>
            <a:schemeClr val="tx1"/>
          </a:solidFill>
          <a:latin typeface="+mn-lt"/>
          <a:ea typeface="+mn-ea"/>
          <a:cs typeface="+mn-cs"/>
        </a:defRPr>
      </a:lvl1pPr>
      <a:lvl2pPr marL="639763" indent="-228600" algn="r" rtl="1" eaLnBrk="0" fontAlgn="base" hangingPunct="0">
        <a:spcBef>
          <a:spcPct val="20000"/>
        </a:spcBef>
        <a:spcAft>
          <a:spcPct val="0"/>
        </a:spcAft>
        <a:buClr>
          <a:schemeClr val="accent2"/>
        </a:buClr>
        <a:buFont typeface="Arial" pitchFamily="34" charset="0"/>
        <a:buChar char="•"/>
        <a:defRPr sz="2000" kern="1200">
          <a:solidFill>
            <a:schemeClr val="tx1"/>
          </a:solidFill>
          <a:latin typeface="+mn-lt"/>
          <a:ea typeface="+mn-ea"/>
          <a:cs typeface="+mn-cs"/>
        </a:defRPr>
      </a:lvl2pPr>
      <a:lvl3pPr marL="1004888" indent="-228600" algn="r" rtl="1" eaLnBrk="0" fontAlgn="base" hangingPunct="0">
        <a:spcBef>
          <a:spcPct val="20000"/>
        </a:spcBef>
        <a:spcAft>
          <a:spcPct val="0"/>
        </a:spcAft>
        <a:buClr>
          <a:srgbClr val="D2CB6C"/>
        </a:buClr>
        <a:buFont typeface="Arial" pitchFamily="34" charset="0"/>
        <a:buChar char="•"/>
        <a:defRPr kern="1200">
          <a:solidFill>
            <a:schemeClr val="tx1"/>
          </a:solidFill>
          <a:latin typeface="+mn-lt"/>
          <a:ea typeface="+mn-ea"/>
          <a:cs typeface="+mn-cs"/>
        </a:defRPr>
      </a:lvl3pPr>
      <a:lvl4pPr marL="1279525" indent="-228600" algn="r" rtl="1" eaLnBrk="0" fontAlgn="base" hangingPunct="0">
        <a:spcBef>
          <a:spcPct val="20000"/>
        </a:spcBef>
        <a:spcAft>
          <a:spcPct val="0"/>
        </a:spcAft>
        <a:buClr>
          <a:srgbClr val="95A39D"/>
        </a:buClr>
        <a:buFont typeface="Arial" pitchFamily="34" charset="0"/>
        <a:buChar char="•"/>
        <a:defRPr sz="1600" kern="1200">
          <a:solidFill>
            <a:schemeClr val="tx1"/>
          </a:solidFill>
          <a:latin typeface="+mn-lt"/>
          <a:ea typeface="+mn-ea"/>
          <a:cs typeface="+mn-cs"/>
        </a:defRPr>
      </a:lvl4pPr>
      <a:lvl5pPr marL="1554163" indent="-228600" algn="r" rtl="1" eaLnBrk="0" fontAlgn="base" hangingPunct="0">
        <a:spcBef>
          <a:spcPct val="20000"/>
        </a:spcBef>
        <a:spcAft>
          <a:spcPct val="0"/>
        </a:spcAft>
        <a:buClr>
          <a:srgbClr val="C89F5D"/>
        </a:buClr>
        <a:buFont typeface="Arial" pitchFamily="34" charset="0"/>
        <a:buChar char="•"/>
        <a:defRPr sz="1400" kern="1200">
          <a:solidFill>
            <a:schemeClr val="tx1"/>
          </a:solidFill>
          <a:latin typeface="+mn-lt"/>
          <a:ea typeface="+mn-ea"/>
          <a:cs typeface="+mn-cs"/>
        </a:defRPr>
      </a:lvl5pPr>
      <a:lvl6pPr marL="1737360" indent="-182880" algn="r" defTabSz="914400" rtl="1" eaLnBrk="1" latinLnBrk="0" hangingPunct="1">
        <a:spcBef>
          <a:spcPct val="20000"/>
        </a:spcBef>
        <a:buClr>
          <a:schemeClr val="accent1"/>
        </a:buClr>
        <a:buFont typeface="Arial" pitchFamily="34" charset="0"/>
        <a:buChar char="•"/>
        <a:defRPr sz="1400" kern="1200" baseline="0">
          <a:solidFill>
            <a:schemeClr val="tx1"/>
          </a:solidFill>
          <a:latin typeface="+mn-lt"/>
          <a:ea typeface="+mn-ea"/>
          <a:cs typeface="+mn-cs"/>
        </a:defRPr>
      </a:lvl6pPr>
      <a:lvl7pPr marL="1920240" indent="-182880" algn="r" defTabSz="914400" rtl="1" eaLnBrk="1" latinLnBrk="0" hangingPunct="1">
        <a:spcBef>
          <a:spcPct val="20000"/>
        </a:spcBef>
        <a:buClr>
          <a:schemeClr val="accent2"/>
        </a:buClr>
        <a:buFont typeface="Arial" pitchFamily="34" charset="0"/>
        <a:buChar char="•"/>
        <a:defRPr sz="1400" kern="1200">
          <a:solidFill>
            <a:schemeClr val="tx1"/>
          </a:solidFill>
          <a:latin typeface="+mn-lt"/>
          <a:ea typeface="+mn-ea"/>
          <a:cs typeface="+mn-cs"/>
        </a:defRPr>
      </a:lvl7pPr>
      <a:lvl8pPr marL="2103120" indent="-182880" algn="r" defTabSz="914400" rtl="1" eaLnBrk="1" latinLnBrk="0" hangingPunct="1">
        <a:spcBef>
          <a:spcPct val="20000"/>
        </a:spcBef>
        <a:buClr>
          <a:schemeClr val="accent3"/>
        </a:buClr>
        <a:buFont typeface="Arial" pitchFamily="34" charset="0"/>
        <a:buChar char="•"/>
        <a:defRPr sz="1400" kern="1200">
          <a:solidFill>
            <a:schemeClr val="tx1"/>
          </a:solidFill>
          <a:latin typeface="+mn-lt"/>
          <a:ea typeface="+mn-ea"/>
          <a:cs typeface="+mn-cs"/>
        </a:defRPr>
      </a:lvl8pPr>
      <a:lvl9pPr marL="2286000" indent="-182880" algn="r" defTabSz="914400" rtl="1" eaLnBrk="1" latinLnBrk="0" hangingPunct="1">
        <a:spcBef>
          <a:spcPct val="20000"/>
        </a:spcBef>
        <a:buClr>
          <a:schemeClr val="accent4"/>
        </a:buClr>
        <a:buFont typeface="Arial" pitchFamily="34" charset="0"/>
        <a:buChar char="•"/>
        <a:defRPr sz="1400" kern="1200">
          <a:solidFill>
            <a:schemeClr val="tx1"/>
          </a:solidFill>
          <a:latin typeface="+mn-lt"/>
          <a:ea typeface="+mn-ea"/>
          <a:cs typeface="+mn-cs"/>
        </a:defRPr>
      </a:lvl9pPr>
    </p:bodyStyle>
    <p:otherStyle>
      <a:defPPr>
        <a:defRPr lang="en-US"/>
      </a:defPPr>
      <a:lvl1pPr marL="0" algn="r" defTabSz="914400" rtl="1" eaLnBrk="1" latinLnBrk="0" hangingPunct="1">
        <a:defRPr sz="1800" kern="1200">
          <a:solidFill>
            <a:schemeClr val="tx1"/>
          </a:solidFill>
          <a:latin typeface="+mn-lt"/>
          <a:ea typeface="+mn-ea"/>
          <a:cs typeface="+mn-cs"/>
        </a:defRPr>
      </a:lvl1pPr>
      <a:lvl2pPr marL="457200" algn="r" defTabSz="914400" rtl="1" eaLnBrk="1" latinLnBrk="0" hangingPunct="1">
        <a:defRPr sz="1800" kern="1200">
          <a:solidFill>
            <a:schemeClr val="tx1"/>
          </a:solidFill>
          <a:latin typeface="+mn-lt"/>
          <a:ea typeface="+mn-ea"/>
          <a:cs typeface="+mn-cs"/>
        </a:defRPr>
      </a:lvl2pPr>
      <a:lvl3pPr marL="914400" algn="r" defTabSz="914400" rtl="1" eaLnBrk="1" latinLnBrk="0" hangingPunct="1">
        <a:defRPr sz="1800" kern="1200">
          <a:solidFill>
            <a:schemeClr val="tx1"/>
          </a:solidFill>
          <a:latin typeface="+mn-lt"/>
          <a:ea typeface="+mn-ea"/>
          <a:cs typeface="+mn-cs"/>
        </a:defRPr>
      </a:lvl3pPr>
      <a:lvl4pPr marL="1371600" algn="r" defTabSz="914400" rtl="1" eaLnBrk="1" latinLnBrk="0" hangingPunct="1">
        <a:defRPr sz="1800" kern="1200">
          <a:solidFill>
            <a:schemeClr val="tx1"/>
          </a:solidFill>
          <a:latin typeface="+mn-lt"/>
          <a:ea typeface="+mn-ea"/>
          <a:cs typeface="+mn-cs"/>
        </a:defRPr>
      </a:lvl4pPr>
      <a:lvl5pPr marL="1828800" algn="r" defTabSz="914400" rtl="1" eaLnBrk="1" latinLnBrk="0" hangingPunct="1">
        <a:defRPr sz="1800" kern="1200">
          <a:solidFill>
            <a:schemeClr val="tx1"/>
          </a:solidFill>
          <a:latin typeface="+mn-lt"/>
          <a:ea typeface="+mn-ea"/>
          <a:cs typeface="+mn-cs"/>
        </a:defRPr>
      </a:lvl5pPr>
      <a:lvl6pPr marL="2286000" algn="r" defTabSz="914400" rtl="1" eaLnBrk="1" latinLnBrk="0" hangingPunct="1">
        <a:defRPr sz="1800" kern="1200">
          <a:solidFill>
            <a:schemeClr val="tx1"/>
          </a:solidFill>
          <a:latin typeface="+mn-lt"/>
          <a:ea typeface="+mn-ea"/>
          <a:cs typeface="+mn-cs"/>
        </a:defRPr>
      </a:lvl6pPr>
      <a:lvl7pPr marL="2743200" algn="r" defTabSz="914400" rtl="1" eaLnBrk="1" latinLnBrk="0" hangingPunct="1">
        <a:defRPr sz="1800" kern="1200">
          <a:solidFill>
            <a:schemeClr val="tx1"/>
          </a:solidFill>
          <a:latin typeface="+mn-lt"/>
          <a:ea typeface="+mn-ea"/>
          <a:cs typeface="+mn-cs"/>
        </a:defRPr>
      </a:lvl7pPr>
      <a:lvl8pPr marL="3200400" algn="r" defTabSz="914400" rtl="1" eaLnBrk="1" latinLnBrk="0" hangingPunct="1">
        <a:defRPr sz="1800" kern="1200">
          <a:solidFill>
            <a:schemeClr val="tx1"/>
          </a:solidFill>
          <a:latin typeface="+mn-lt"/>
          <a:ea typeface="+mn-ea"/>
          <a:cs typeface="+mn-cs"/>
        </a:defRPr>
      </a:lvl8pPr>
      <a:lvl9pPr marL="3657600" algn="r" defTabSz="914400" rtl="1"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4.gif"/><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7.jpeg"/><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מלבן 5"/>
          <p:cNvSpPr/>
          <p:nvPr/>
        </p:nvSpPr>
        <p:spPr>
          <a:xfrm>
            <a:off x="-4217" y="2132856"/>
            <a:ext cx="9144000" cy="980728"/>
          </a:xfrm>
          <a:prstGeom prst="rect">
            <a:avLst/>
          </a:prstGeom>
          <a:gradFill flip="none" rotWithShape="1">
            <a:gsLst>
              <a:gs pos="0">
                <a:schemeClr val="tx2"/>
              </a:gs>
              <a:gs pos="34000">
                <a:schemeClr val="tx1">
                  <a:lumMod val="25000"/>
                  <a:lumOff val="75000"/>
                </a:schemeClr>
              </a:gs>
              <a:gs pos="71000">
                <a:schemeClr val="accent1">
                  <a:tint val="44500"/>
                  <a:satMod val="160000"/>
                </a:schemeClr>
              </a:gs>
              <a:gs pos="100000">
                <a:schemeClr val="accent1">
                  <a:tint val="23500"/>
                  <a:satMod val="160000"/>
                </a:schemeClr>
              </a:gs>
            </a:gsLst>
            <a:lin ang="10800000" scaled="1"/>
            <a:tileRect/>
          </a:gradFill>
          <a:ln>
            <a:noFill/>
          </a:ln>
          <a:scene3d>
            <a:camera prst="orthographicFront"/>
            <a:lightRig rig="threePt" dir="t"/>
          </a:scene3d>
          <a:sp3d>
            <a:bevelT/>
          </a:sp3d>
        </p:spPr>
        <p:style>
          <a:lnRef idx="1">
            <a:schemeClr val="accent1"/>
          </a:lnRef>
          <a:fillRef idx="2">
            <a:schemeClr val="accent1"/>
          </a:fillRef>
          <a:effectRef idx="1">
            <a:schemeClr val="accent1"/>
          </a:effectRef>
          <a:fontRef idx="minor">
            <a:schemeClr val="dk1"/>
          </a:fontRef>
        </p:style>
        <p:txBody>
          <a:bodyPr rtlCol="1" anchor="ctr"/>
          <a:lstStyle/>
          <a:p>
            <a:pPr algn="ctr" fontAlgn="auto">
              <a:spcBef>
                <a:spcPts val="0"/>
              </a:spcBef>
              <a:spcAft>
                <a:spcPts val="0"/>
              </a:spcAft>
              <a:defRPr/>
            </a:pPr>
            <a:endParaRPr lang="he-IL">
              <a:solidFill>
                <a:schemeClr val="bg1"/>
              </a:solidFill>
            </a:endParaRPr>
          </a:p>
        </p:txBody>
      </p:sp>
      <p:sp>
        <p:nvSpPr>
          <p:cNvPr id="2" name="כותרת 1"/>
          <p:cNvSpPr>
            <a:spLocks noGrp="1"/>
          </p:cNvSpPr>
          <p:nvPr>
            <p:ph type="ctrTitle"/>
          </p:nvPr>
        </p:nvSpPr>
        <p:spPr>
          <a:xfrm>
            <a:off x="611188" y="2290763"/>
            <a:ext cx="7543800" cy="865187"/>
          </a:xfrm>
        </p:spPr>
        <p:txBody>
          <a:bodyPr rtlCol="0"/>
          <a:lstStyle/>
          <a:p>
            <a:pPr eaLnBrk="1" fontAlgn="auto" hangingPunct="1">
              <a:spcAft>
                <a:spcPts val="0"/>
              </a:spcAft>
              <a:defRPr/>
            </a:pPr>
            <a:r>
              <a:rPr lang="en-US" dirty="0" smtClean="0">
                <a:effectLst>
                  <a:outerShdw blurRad="38100" dist="38100" dir="2700000" algn="tl">
                    <a:srgbClr val="000000">
                      <a:alpha val="43137"/>
                    </a:srgbClr>
                  </a:outerShdw>
                </a:effectLst>
              </a:rPr>
              <a:t>Pure Financial Loss</a:t>
            </a:r>
            <a:endParaRPr lang="he-IL" dirty="0">
              <a:effectLst>
                <a:outerShdw blurRad="38100" dist="38100" dir="2700000" algn="tl">
                  <a:srgbClr val="000000">
                    <a:alpha val="43137"/>
                  </a:srgbClr>
                </a:outerShdw>
              </a:effectLst>
            </a:endParaRPr>
          </a:p>
        </p:txBody>
      </p:sp>
      <p:sp>
        <p:nvSpPr>
          <p:cNvPr id="3" name="כותרת משנה 2"/>
          <p:cNvSpPr>
            <a:spLocks noGrp="1"/>
          </p:cNvSpPr>
          <p:nvPr>
            <p:ph type="subTitle" idx="1"/>
          </p:nvPr>
        </p:nvSpPr>
        <p:spPr>
          <a:xfrm>
            <a:off x="684213" y="3298825"/>
            <a:ext cx="6461125" cy="1066800"/>
          </a:xfrm>
        </p:spPr>
        <p:txBody>
          <a:bodyPr rtlCol="0"/>
          <a:lstStyle/>
          <a:p>
            <a:pPr eaLnBrk="1" fontAlgn="auto" hangingPunct="1">
              <a:spcAft>
                <a:spcPts val="0"/>
              </a:spcAft>
              <a:defRPr/>
            </a:pPr>
            <a:r>
              <a:rPr lang="en-US" dirty="0" err="1" smtClean="0"/>
              <a:t>Meora</a:t>
            </a:r>
            <a:r>
              <a:rPr lang="en-US" dirty="0" smtClean="0"/>
              <a:t> Teitler, ADV.</a:t>
            </a:r>
          </a:p>
          <a:p>
            <a:pPr eaLnBrk="1" fontAlgn="auto" hangingPunct="1">
              <a:spcAft>
                <a:spcPts val="0"/>
              </a:spcAft>
              <a:defRPr/>
            </a:pPr>
            <a:r>
              <a:rPr lang="en-US" altLang="en-US" dirty="0" smtClean="0"/>
              <a:t>AIDA Europe Conference </a:t>
            </a:r>
          </a:p>
          <a:p>
            <a:pPr rtl="0" eaLnBrk="1" fontAlgn="auto" hangingPunct="1">
              <a:lnSpc>
                <a:spcPct val="75000"/>
              </a:lnSpc>
              <a:spcAft>
                <a:spcPts val="0"/>
              </a:spcAft>
              <a:defRPr/>
            </a:pPr>
            <a:r>
              <a:rPr lang="en-US" altLang="en-US" dirty="0" smtClean="0"/>
              <a:t>Helsinki, </a:t>
            </a:r>
            <a:r>
              <a:rPr lang="en-US" altLang="en-US" dirty="0"/>
              <a:t>June 2016</a:t>
            </a:r>
          </a:p>
          <a:p>
            <a:pPr eaLnBrk="1" fontAlgn="auto" hangingPunct="1">
              <a:spcAft>
                <a:spcPts val="0"/>
              </a:spcAft>
              <a:defRPr/>
            </a:pPr>
            <a:endParaRPr lang="he-IL"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מציין מיקום תוכן 3"/>
          <p:cNvSpPr>
            <a:spLocks noGrp="1"/>
          </p:cNvSpPr>
          <p:nvPr>
            <p:ph idx="1"/>
          </p:nvPr>
        </p:nvSpPr>
        <p:spPr>
          <a:xfrm>
            <a:off x="34925" y="1341438"/>
            <a:ext cx="8066088" cy="5516562"/>
          </a:xfrm>
        </p:spPr>
        <p:txBody>
          <a:bodyPr/>
          <a:lstStyle/>
          <a:p>
            <a:pPr algn="just" rtl="0" eaLnBrk="1" hangingPunct="1"/>
            <a:r>
              <a:rPr lang="en-US" sz="2400" smtClean="0">
                <a:cs typeface="Arial" pitchFamily="34" charset="0"/>
              </a:rPr>
              <a:t>The appeal before the Supreme Court dealt with the issue of liability of adv. Wagner and Discount Bank towards Leumi.</a:t>
            </a:r>
          </a:p>
          <a:p>
            <a:pPr algn="just" rtl="0" eaLnBrk="1" hangingPunct="1"/>
            <a:endParaRPr lang="en-US" sz="1400" smtClean="0">
              <a:cs typeface="Arial" pitchFamily="34" charset="0"/>
            </a:endParaRPr>
          </a:p>
          <a:p>
            <a:pPr algn="just" rtl="0" eaLnBrk="1" hangingPunct="1"/>
            <a:r>
              <a:rPr lang="en-US" sz="2400" smtClean="0">
                <a:cs typeface="Arial" pitchFamily="34" charset="0"/>
              </a:rPr>
              <a:t> None had a contractual relation with Leumi. </a:t>
            </a:r>
          </a:p>
          <a:p>
            <a:pPr algn="just" rtl="0" eaLnBrk="1" hangingPunct="1"/>
            <a:endParaRPr lang="en-US" sz="2400" smtClean="0">
              <a:cs typeface="Arial" pitchFamily="34" charset="0"/>
            </a:endParaRPr>
          </a:p>
          <a:p>
            <a:pPr algn="just" rtl="0" eaLnBrk="1" hangingPunct="1"/>
            <a:endParaRPr lang="en-US" sz="2400" smtClean="0">
              <a:cs typeface="Arial" pitchFamily="34" charset="0"/>
            </a:endParaRPr>
          </a:p>
          <a:p>
            <a:pPr algn="just" rtl="0" eaLnBrk="1" hangingPunct="1"/>
            <a:endParaRPr lang="en-US" sz="2400" smtClean="0">
              <a:cs typeface="Arial" pitchFamily="34" charset="0"/>
            </a:endParaRPr>
          </a:p>
          <a:p>
            <a:pPr algn="just" rtl="0" eaLnBrk="1" hangingPunct="1"/>
            <a:endParaRPr lang="en-US" sz="2400" smtClean="0">
              <a:cs typeface="Arial" pitchFamily="34" charset="0"/>
            </a:endParaRPr>
          </a:p>
          <a:p>
            <a:pPr algn="just" rtl="0" eaLnBrk="1" hangingPunct="1"/>
            <a:endParaRPr lang="en-US" sz="2400" smtClean="0">
              <a:cs typeface="Arial" pitchFamily="34" charset="0"/>
            </a:endParaRPr>
          </a:p>
          <a:p>
            <a:pPr algn="just" rtl="0" eaLnBrk="1" hangingPunct="1"/>
            <a:endParaRPr lang="en-US" sz="1000" smtClean="0">
              <a:cs typeface="Arial" pitchFamily="34" charset="0"/>
            </a:endParaRPr>
          </a:p>
          <a:p>
            <a:pPr algn="just" rtl="0" eaLnBrk="1" hangingPunct="1"/>
            <a:r>
              <a:rPr lang="en-US" sz="2400" smtClean="0">
                <a:cs typeface="Arial" pitchFamily="34" charset="0"/>
              </a:rPr>
              <a:t>In such cases the scope of duty of care imposed on the damaging party is not unanimous and it changes according to circumstances. </a:t>
            </a:r>
            <a:endParaRPr lang="he-IL" sz="2400" smtClean="0"/>
          </a:p>
          <a:p>
            <a:pPr algn="just" rtl="0" eaLnBrk="1" hangingPunct="1"/>
            <a:endParaRPr lang="en-US" sz="2400" smtClean="0">
              <a:cs typeface="Arial" pitchFamily="34" charset="0"/>
            </a:endParaRPr>
          </a:p>
        </p:txBody>
      </p:sp>
      <p:sp>
        <p:nvSpPr>
          <p:cNvPr id="8" name="כותרת 1"/>
          <p:cNvSpPr txBox="1">
            <a:spLocks/>
          </p:cNvSpPr>
          <p:nvPr/>
        </p:nvSpPr>
        <p:spPr>
          <a:xfrm>
            <a:off x="539750" y="0"/>
            <a:ext cx="8496300" cy="1557338"/>
          </a:xfrm>
          <a:prstGeom prst="rect">
            <a:avLst/>
          </a:prstGeom>
        </p:spPr>
        <p:txBody>
          <a:bodyPr rtlCol="1" anchor="ctr"/>
          <a:lstStyle/>
          <a:p>
            <a:pPr algn="l" rtl="0" fontAlgn="auto">
              <a:spcAft>
                <a:spcPts val="0"/>
              </a:spcAft>
              <a:defRPr/>
            </a:pPr>
            <a:r>
              <a:rPr lang="en-US" sz="2600" b="1" u="sng" dirty="0">
                <a:latin typeface="+mj-lt"/>
                <a:ea typeface="+mj-ea"/>
                <a:cs typeface="+mj-cs"/>
              </a:rPr>
              <a:t>CA3521/11 Wagner, </a:t>
            </a:r>
            <a:r>
              <a:rPr lang="en-US" sz="2600" b="1" u="sng" dirty="0" err="1">
                <a:latin typeface="+mj-lt"/>
                <a:ea typeface="+mj-ea"/>
                <a:cs typeface="+mj-cs"/>
              </a:rPr>
              <a:t>Ayalon</a:t>
            </a:r>
            <a:r>
              <a:rPr lang="en-US" sz="2600" b="1" u="sng" dirty="0">
                <a:latin typeface="+mj-lt"/>
                <a:ea typeface="+mj-ea"/>
                <a:cs typeface="+mj-cs"/>
              </a:rPr>
              <a:t> insurance company V </a:t>
            </a:r>
            <a:r>
              <a:rPr lang="en-US" sz="2600" b="1" u="sng" dirty="0" err="1">
                <a:latin typeface="+mj-lt"/>
                <a:ea typeface="+mj-ea"/>
                <a:cs typeface="+mj-cs"/>
              </a:rPr>
              <a:t>Abadi</a:t>
            </a:r>
            <a:r>
              <a:rPr lang="en-US" sz="2600" b="1" u="sng" dirty="0">
                <a:latin typeface="+mj-lt"/>
                <a:ea typeface="+mj-ea"/>
                <a:cs typeface="+mj-cs"/>
              </a:rPr>
              <a:t>, </a:t>
            </a:r>
            <a:r>
              <a:rPr lang="en-US" sz="2600" b="1" u="sng" dirty="0" err="1">
                <a:latin typeface="+mj-lt"/>
                <a:ea typeface="+mj-ea"/>
                <a:cs typeface="+mj-cs"/>
              </a:rPr>
              <a:t>Leumi</a:t>
            </a:r>
            <a:r>
              <a:rPr lang="en-US" sz="2600" b="1" u="sng" dirty="0">
                <a:latin typeface="+mj-lt"/>
                <a:ea typeface="+mj-ea"/>
                <a:cs typeface="+mj-cs"/>
              </a:rPr>
              <a:t> mortgage Bank, Discount Bank  (2014)</a:t>
            </a:r>
            <a:br>
              <a:rPr lang="en-US" sz="2600" b="1" u="sng" dirty="0">
                <a:latin typeface="+mj-lt"/>
                <a:ea typeface="+mj-ea"/>
                <a:cs typeface="+mj-cs"/>
              </a:rPr>
            </a:br>
            <a:r>
              <a:rPr lang="en-US" sz="2600" b="1" u="sng" dirty="0">
                <a:latin typeface="+mj-lt"/>
                <a:ea typeface="+mj-ea"/>
                <a:cs typeface="+mj-cs"/>
              </a:rPr>
              <a:t/>
            </a:r>
            <a:br>
              <a:rPr lang="en-US" sz="2600" b="1" u="sng" dirty="0">
                <a:latin typeface="+mj-lt"/>
                <a:ea typeface="+mj-ea"/>
                <a:cs typeface="+mj-cs"/>
              </a:rPr>
            </a:br>
            <a:endParaRPr lang="he-IL" sz="2600" b="1" u="sng" dirty="0">
              <a:latin typeface="+mj-lt"/>
              <a:ea typeface="+mj-ea"/>
              <a:cs typeface="+mj-cs"/>
            </a:endParaRPr>
          </a:p>
        </p:txBody>
      </p:sp>
      <p:sp>
        <p:nvSpPr>
          <p:cNvPr id="12292" name="מציין מיקום של כותרת תחתונה 1"/>
          <p:cNvSpPr>
            <a:spLocks noGrp="1"/>
          </p:cNvSpPr>
          <p:nvPr>
            <p:ph type="ftr" sz="quarter" idx="11"/>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he-IL" altLang="he-IL" smtClean="0"/>
          </a:p>
        </p:txBody>
      </p:sp>
      <p:sp>
        <p:nvSpPr>
          <p:cNvPr id="12293" name="מציין מיקום של מספר שקופית 2"/>
          <p:cNvSpPr>
            <a:spLocks noGrp="1"/>
          </p:cNvSpPr>
          <p:nvPr>
            <p:ph type="sldNum" sz="quarter" idx="12"/>
          </p:nvPr>
        </p:nvSpPr>
        <p:spPr bwMode="auto">
          <a:ln>
            <a:round/>
            <a:headEnd/>
            <a:tailEnd/>
          </a:ln>
        </p:spPr>
        <p:txBody>
          <a:bodyPr wrap="square" numCol="1" anchorCtr="0" compatLnSpc="1">
            <a:prstTxWarp prst="textNoShape">
              <a:avLst/>
            </a:prstTxWarp>
          </a:bodyPr>
          <a:lstStyle/>
          <a:p>
            <a:pPr fontAlgn="base">
              <a:spcBef>
                <a:spcPct val="0"/>
              </a:spcBef>
              <a:spcAft>
                <a:spcPct val="0"/>
              </a:spcAft>
              <a:defRPr/>
            </a:pPr>
            <a:fld id="{84B2FA6D-A626-4135-95B4-46D04DA5808D}" type="slidenum">
              <a:rPr lang="he-IL" altLang="he-IL" smtClean="0"/>
              <a:pPr fontAlgn="base">
                <a:spcBef>
                  <a:spcPct val="0"/>
                </a:spcBef>
                <a:spcAft>
                  <a:spcPct val="0"/>
                </a:spcAft>
                <a:defRPr/>
              </a:pPr>
              <a:t>10</a:t>
            </a:fld>
            <a:endParaRPr lang="he-IL" altLang="he-IL" smtClean="0"/>
          </a:p>
        </p:txBody>
      </p:sp>
      <p:sp>
        <p:nvSpPr>
          <p:cNvPr id="12294" name="מלבן 5"/>
          <p:cNvSpPr>
            <a:spLocks noChangeArrowheads="1"/>
          </p:cNvSpPr>
          <p:nvPr/>
        </p:nvSpPr>
        <p:spPr bwMode="auto">
          <a:xfrm>
            <a:off x="179388" y="908050"/>
            <a:ext cx="1743075" cy="522288"/>
          </a:xfrm>
          <a:prstGeom prst="rect">
            <a:avLst/>
          </a:prstGeom>
          <a:noFill/>
          <a:ln w="9525">
            <a:noFill/>
            <a:miter lim="800000"/>
            <a:headEnd/>
            <a:tailEnd/>
          </a:ln>
        </p:spPr>
        <p:txBody>
          <a:bodyPr wrap="none">
            <a:spAutoFit/>
          </a:bodyPr>
          <a:lstStyle/>
          <a:p>
            <a:r>
              <a:rPr lang="en-US" altLang="he-IL" sz="2800" b="1" u="sng"/>
              <a:t>Discussion</a:t>
            </a:r>
            <a:endParaRPr lang="he-IL" altLang="he-IL" sz="2800"/>
          </a:p>
        </p:txBody>
      </p:sp>
      <p:pic>
        <p:nvPicPr>
          <p:cNvPr id="12296" name="Picture 8" descr="http://www.projectmanagers.net/i/wp-content/uploads/2014/12/resolving-conflict.jpg"/>
          <p:cNvPicPr>
            <a:picLocks noChangeAspect="1" noChangeArrowheads="1"/>
          </p:cNvPicPr>
          <p:nvPr/>
        </p:nvPicPr>
        <p:blipFill>
          <a:blip r:embed="rId3" cstate="print">
            <a:extLst>
              <a:ext uri="{28A0092B-C50C-407E-A947-70E740481C1C}"/>
            </a:extLst>
          </a:blip>
          <a:srcRect/>
          <a:stretch>
            <a:fillRect/>
          </a:stretch>
        </p:blipFill>
        <p:spPr bwMode="auto">
          <a:xfrm>
            <a:off x="5076056" y="2924944"/>
            <a:ext cx="3165601" cy="2254724"/>
          </a:xfrm>
          <a:prstGeom prst="ellipse">
            <a:avLst/>
          </a:prstGeom>
          <a:ln>
            <a:noFill/>
          </a:ln>
          <a:effectLst>
            <a:softEdge rad="112500"/>
          </a:effectLst>
          <a:extLst>
            <a:ext uri="{909E8E84-426E-40DD-AFC4-6F175D3DCCD1}"/>
          </a:extLst>
        </p:spPr>
      </p:pic>
      <p:sp>
        <p:nvSpPr>
          <p:cNvPr id="2" name="מלבן 1"/>
          <p:cNvSpPr/>
          <p:nvPr/>
        </p:nvSpPr>
        <p:spPr>
          <a:xfrm>
            <a:off x="36513" y="3065463"/>
            <a:ext cx="4895850" cy="2528887"/>
          </a:xfrm>
          <a:prstGeom prst="rect">
            <a:avLst/>
          </a:prstGeom>
        </p:spPr>
        <p:txBody>
          <a:bodyPr>
            <a:spAutoFit/>
          </a:bodyPr>
          <a:lstStyle/>
          <a:p>
            <a:pPr marL="342900" indent="-228600" algn="just" rtl="0" fontAlgn="auto">
              <a:spcBef>
                <a:spcPct val="20000"/>
              </a:spcBef>
              <a:spcAft>
                <a:spcPts val="0"/>
              </a:spcAft>
              <a:buClr>
                <a:schemeClr val="accent1"/>
              </a:buClr>
              <a:buFont typeface="Arial" pitchFamily="34" charset="0"/>
              <a:buChar char="•"/>
              <a:defRPr/>
            </a:pPr>
            <a:r>
              <a:rPr lang="en-US" sz="2400" dirty="0">
                <a:latin typeface="+mn-lt"/>
                <a:cs typeface="+mn-cs"/>
              </a:rPr>
              <a:t>The question before the Supreme Court was whether to impose tortuous liability on service renderers-the lawyer and Discount bank, for pure financial loss.</a:t>
            </a:r>
          </a:p>
          <a:p>
            <a:pPr marL="342900" indent="-228600" algn="just" rtl="0" fontAlgn="auto">
              <a:spcBef>
                <a:spcPct val="20000"/>
              </a:spcBef>
              <a:spcAft>
                <a:spcPts val="0"/>
              </a:spcAft>
              <a:buClr>
                <a:schemeClr val="accent1"/>
              </a:buClr>
              <a:buFont typeface="Arial" pitchFamily="34" charset="0"/>
              <a:buChar char="•"/>
              <a:defRPr/>
            </a:pPr>
            <a:endParaRPr lang="en-US" sz="1600" dirty="0">
              <a:latin typeface="+mn-lt"/>
              <a:cs typeface="+mn-cs"/>
            </a:endParaRPr>
          </a:p>
          <a:p>
            <a:pPr marL="342900" indent="-228600" algn="just" rtl="0" fontAlgn="auto">
              <a:spcBef>
                <a:spcPct val="20000"/>
              </a:spcBef>
              <a:spcAft>
                <a:spcPts val="0"/>
              </a:spcAft>
              <a:buClr>
                <a:schemeClr val="accent1"/>
              </a:buClr>
              <a:buFont typeface="Arial" pitchFamily="34" charset="0"/>
              <a:buChar char="•"/>
              <a:defRPr/>
            </a:pPr>
            <a:endParaRPr lang="en-US" sz="1600" dirty="0">
              <a:latin typeface="+mn-lt"/>
              <a:cs typeface="+mn-cs"/>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כותרת 1"/>
          <p:cNvSpPr>
            <a:spLocks noGrp="1"/>
          </p:cNvSpPr>
          <p:nvPr>
            <p:ph type="title"/>
          </p:nvPr>
        </p:nvSpPr>
        <p:spPr bwMode="auto">
          <a:xfrm>
            <a:off x="468313" y="115888"/>
            <a:ext cx="8229600" cy="635000"/>
          </a:xfrm>
        </p:spPr>
        <p:txBody>
          <a:bodyPr/>
          <a:lstStyle/>
          <a:p>
            <a:pPr rtl="0" eaLnBrk="1" hangingPunct="1">
              <a:defRPr/>
            </a:pPr>
            <a:r>
              <a:rPr lang="en-US" altLang="he-IL" sz="2600" b="1" u="sng" smtClean="0">
                <a:solidFill>
                  <a:schemeClr val="tx1"/>
                </a:solidFill>
              </a:rPr>
              <a:t>Adv. Wagner’s liability:</a:t>
            </a:r>
            <a:endParaRPr lang="he-IL" altLang="he-IL" sz="2600" b="1" u="sng" smtClean="0">
              <a:solidFill>
                <a:schemeClr val="tx1"/>
              </a:solidFill>
            </a:endParaRPr>
          </a:p>
        </p:txBody>
      </p:sp>
      <p:sp>
        <p:nvSpPr>
          <p:cNvPr id="3" name="מציין מיקום תוכן 2"/>
          <p:cNvSpPr>
            <a:spLocks noGrp="1"/>
          </p:cNvSpPr>
          <p:nvPr>
            <p:ph idx="1"/>
          </p:nvPr>
        </p:nvSpPr>
        <p:spPr>
          <a:xfrm>
            <a:off x="457200" y="1484313"/>
            <a:ext cx="5267325" cy="5184775"/>
          </a:xfrm>
        </p:spPr>
        <p:txBody>
          <a:bodyPr rtlCol="0">
            <a:normAutofit/>
          </a:bodyPr>
          <a:lstStyle/>
          <a:p>
            <a:pPr marL="114300" indent="0" algn="just" rtl="0" eaLnBrk="1" fontAlgn="auto" hangingPunct="1">
              <a:spcAft>
                <a:spcPts val="0"/>
              </a:spcAft>
              <a:buFont typeface="Arial" pitchFamily="34" charset="0"/>
              <a:buNone/>
              <a:defRPr/>
            </a:pPr>
            <a:r>
              <a:rPr lang="en-US" sz="2800" b="1" u="sng" dirty="0"/>
              <a:t>The delay in filing the tax report : </a:t>
            </a:r>
          </a:p>
          <a:p>
            <a:pPr marL="114300" indent="0" algn="just" rtl="0" eaLnBrk="1" fontAlgn="auto" hangingPunct="1">
              <a:spcAft>
                <a:spcPts val="0"/>
              </a:spcAft>
              <a:buFont typeface="Arial" pitchFamily="34" charset="0"/>
              <a:buNone/>
              <a:defRPr/>
            </a:pPr>
            <a:endParaRPr lang="en-US" sz="2400" dirty="0" smtClean="0"/>
          </a:p>
          <a:p>
            <a:pPr algn="just" rtl="0" eaLnBrk="1" fontAlgn="auto" hangingPunct="1">
              <a:spcAft>
                <a:spcPts val="0"/>
              </a:spcAft>
              <a:defRPr/>
            </a:pPr>
            <a:r>
              <a:rPr lang="en-US" sz="2400" dirty="0" smtClean="0"/>
              <a:t>Does a lawyer have a duty not to be late in performing a service for a client towards the tax authority, in order to prevent damage to a third party?</a:t>
            </a:r>
          </a:p>
          <a:p>
            <a:pPr algn="just" rtl="0" eaLnBrk="1" fontAlgn="auto" hangingPunct="1">
              <a:spcAft>
                <a:spcPts val="0"/>
              </a:spcAft>
              <a:buFont typeface="Arial" pitchFamily="34" charset="0"/>
              <a:buNone/>
              <a:defRPr/>
            </a:pPr>
            <a:endParaRPr lang="en-US" sz="2400" dirty="0" smtClean="0"/>
          </a:p>
          <a:p>
            <a:pPr algn="just" rtl="0" eaLnBrk="1" fontAlgn="auto" hangingPunct="1">
              <a:spcAft>
                <a:spcPts val="0"/>
              </a:spcAft>
              <a:defRPr/>
            </a:pPr>
            <a:r>
              <a:rPr lang="en-US" sz="2400" dirty="0" smtClean="0"/>
              <a:t>the relation to the bank is indirect and far and does not justify imposing liability towards the bank in respect of the late reporting.</a:t>
            </a:r>
          </a:p>
          <a:p>
            <a:pPr algn="just" rtl="0" eaLnBrk="1" fontAlgn="auto" hangingPunct="1">
              <a:spcAft>
                <a:spcPts val="0"/>
              </a:spcAft>
              <a:defRPr/>
            </a:pPr>
            <a:endParaRPr lang="he-IL" sz="2400" dirty="0"/>
          </a:p>
        </p:txBody>
      </p:sp>
      <p:sp>
        <p:nvSpPr>
          <p:cNvPr id="13316" name="מציין מיקום של כותרת תחתונה 3"/>
          <p:cNvSpPr>
            <a:spLocks noGrp="1"/>
          </p:cNvSpPr>
          <p:nvPr>
            <p:ph type="ftr" sz="quarter" idx="11"/>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he-IL" altLang="he-IL" smtClean="0"/>
          </a:p>
        </p:txBody>
      </p:sp>
      <p:sp>
        <p:nvSpPr>
          <p:cNvPr id="13317" name="מציין מיקום של מספר שקופית 4"/>
          <p:cNvSpPr>
            <a:spLocks noGrp="1"/>
          </p:cNvSpPr>
          <p:nvPr>
            <p:ph type="sldNum" sz="quarter" idx="12"/>
          </p:nvPr>
        </p:nvSpPr>
        <p:spPr bwMode="auto">
          <a:ln>
            <a:round/>
            <a:headEnd/>
            <a:tailEnd/>
          </a:ln>
        </p:spPr>
        <p:txBody>
          <a:bodyPr wrap="square" numCol="1" anchorCtr="0" compatLnSpc="1">
            <a:prstTxWarp prst="textNoShape">
              <a:avLst/>
            </a:prstTxWarp>
          </a:bodyPr>
          <a:lstStyle/>
          <a:p>
            <a:pPr fontAlgn="base">
              <a:spcBef>
                <a:spcPct val="0"/>
              </a:spcBef>
              <a:spcAft>
                <a:spcPct val="0"/>
              </a:spcAft>
              <a:defRPr/>
            </a:pPr>
            <a:fld id="{F575E4DF-F852-42D1-8C33-E951CBD163ED}" type="slidenum">
              <a:rPr lang="he-IL" altLang="he-IL" smtClean="0"/>
              <a:pPr fontAlgn="base">
                <a:spcBef>
                  <a:spcPct val="0"/>
                </a:spcBef>
                <a:spcAft>
                  <a:spcPct val="0"/>
                </a:spcAft>
                <a:defRPr/>
              </a:pPr>
              <a:t>11</a:t>
            </a:fld>
            <a:endParaRPr lang="he-IL" altLang="he-IL" smtClean="0"/>
          </a:p>
        </p:txBody>
      </p:sp>
      <p:pic>
        <p:nvPicPr>
          <p:cNvPr id="13318" name="Picture 7" descr="http://taxfilingonlineusa.com/wp-content/uploads/2015/10/25-1435202625-taxtime.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940425" y="2298700"/>
            <a:ext cx="2447925" cy="2630488"/>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39750" y="-26988"/>
            <a:ext cx="8158163" cy="1157288"/>
          </a:xfrm>
        </p:spPr>
        <p:txBody>
          <a:bodyPr rtlCol="0">
            <a:normAutofit/>
          </a:bodyPr>
          <a:lstStyle/>
          <a:p>
            <a:pPr eaLnBrk="1" fontAlgn="auto" hangingPunct="1">
              <a:spcAft>
                <a:spcPts val="0"/>
              </a:spcAft>
              <a:defRPr/>
            </a:pPr>
            <a:r>
              <a:rPr lang="en-US" sz="2600" b="1" u="sng" spc="0" dirty="0" err="1">
                <a:solidFill>
                  <a:schemeClr val="tx1"/>
                </a:solidFill>
              </a:rPr>
              <a:t>Adv.Wagner’s</a:t>
            </a:r>
            <a:r>
              <a:rPr lang="en-US" sz="2600" b="1" u="sng" spc="0" dirty="0">
                <a:solidFill>
                  <a:schemeClr val="tx1"/>
                </a:solidFill>
              </a:rPr>
              <a:t> liability:</a:t>
            </a:r>
            <a:r>
              <a:rPr lang="en-US" sz="3200" b="1" u="sng" dirty="0" smtClean="0"/>
              <a:t/>
            </a:r>
            <a:br>
              <a:rPr lang="en-US" sz="3200" b="1" u="sng" dirty="0" smtClean="0"/>
            </a:br>
            <a:r>
              <a:rPr lang="en-US" sz="2600" b="1" u="sng" spc="0" dirty="0">
                <a:solidFill>
                  <a:schemeClr val="tx1"/>
                </a:solidFill>
              </a:rPr>
              <a:t>continued</a:t>
            </a:r>
            <a:endParaRPr lang="he-IL" sz="2600" b="1" u="sng" spc="0" dirty="0">
              <a:solidFill>
                <a:schemeClr val="tx1"/>
              </a:solidFill>
            </a:endParaRPr>
          </a:p>
        </p:txBody>
      </p:sp>
      <p:sp>
        <p:nvSpPr>
          <p:cNvPr id="3" name="מציין מיקום תוכן 2"/>
          <p:cNvSpPr>
            <a:spLocks noGrp="1"/>
          </p:cNvSpPr>
          <p:nvPr>
            <p:ph idx="1"/>
          </p:nvPr>
        </p:nvSpPr>
        <p:spPr>
          <a:xfrm>
            <a:off x="468313" y="1268413"/>
            <a:ext cx="8002587" cy="3773487"/>
          </a:xfrm>
        </p:spPr>
        <p:txBody>
          <a:bodyPr rtlCol="0">
            <a:normAutofit fontScale="77500" lnSpcReduction="20000"/>
          </a:bodyPr>
          <a:lstStyle/>
          <a:p>
            <a:pPr marL="0" indent="0" algn="just" rtl="0" eaLnBrk="1" fontAlgn="auto" hangingPunct="1">
              <a:spcAft>
                <a:spcPts val="0"/>
              </a:spcAft>
              <a:buFont typeface="Arial" pitchFamily="34" charset="0"/>
              <a:buNone/>
              <a:defRPr/>
            </a:pPr>
            <a:r>
              <a:rPr lang="en-US" sz="3600" b="1" u="sng" dirty="0"/>
              <a:t>Deposit of the </a:t>
            </a:r>
            <a:r>
              <a:rPr lang="en-US" sz="3600" b="1" u="sng" dirty="0" err="1"/>
              <a:t>cheque</a:t>
            </a:r>
            <a:r>
              <a:rPr lang="en-US" sz="3600" b="1" u="sng" dirty="0"/>
              <a:t> and its redemption:</a:t>
            </a:r>
          </a:p>
          <a:p>
            <a:pPr algn="just" rtl="0" eaLnBrk="1" fontAlgn="auto" hangingPunct="1">
              <a:spcAft>
                <a:spcPts val="0"/>
              </a:spcAft>
              <a:buFont typeface="Arial" pitchFamily="34" charset="0"/>
              <a:buNone/>
              <a:defRPr/>
            </a:pPr>
            <a:endParaRPr lang="en-US" b="1" dirty="0" smtClean="0"/>
          </a:p>
          <a:p>
            <a:pPr indent="0" algn="just" rtl="0" eaLnBrk="1" fontAlgn="auto" hangingPunct="1">
              <a:spcAft>
                <a:spcPts val="0"/>
              </a:spcAft>
              <a:buFont typeface="Arial" pitchFamily="34" charset="0"/>
              <a:buNone/>
              <a:defRPr/>
            </a:pPr>
            <a:r>
              <a:rPr lang="en-US" sz="3000" dirty="0" smtClean="0"/>
              <a:t>The duty of care towards a third party that is not its client is borderline and it has to pass three hurdles:</a:t>
            </a:r>
          </a:p>
          <a:p>
            <a:pPr algn="just" rtl="0" eaLnBrk="1" fontAlgn="auto" hangingPunct="1">
              <a:spcAft>
                <a:spcPts val="0"/>
              </a:spcAft>
              <a:defRPr/>
            </a:pPr>
            <a:endParaRPr lang="en-US" sz="3000" dirty="0" smtClean="0"/>
          </a:p>
          <a:p>
            <a:pPr marL="514350" indent="-514350" algn="just" rtl="0" eaLnBrk="1" fontAlgn="auto" hangingPunct="1">
              <a:spcAft>
                <a:spcPts val="0"/>
              </a:spcAft>
              <a:buFont typeface="+mj-lt"/>
              <a:buAutoNum type="arabicPeriod"/>
              <a:defRPr/>
            </a:pPr>
            <a:r>
              <a:rPr lang="en-US" sz="3000" dirty="0" smtClean="0"/>
              <a:t>Reliance of the third party-the bank, regarding the </a:t>
            </a:r>
            <a:r>
              <a:rPr lang="en-US" sz="3000" dirty="0" err="1" smtClean="0"/>
              <a:t>cheque</a:t>
            </a:r>
            <a:r>
              <a:rPr lang="en-US" sz="3000" dirty="0" smtClean="0"/>
              <a:t>;</a:t>
            </a:r>
          </a:p>
          <a:p>
            <a:pPr marL="514350" indent="-514350" algn="just" rtl="0" eaLnBrk="1" fontAlgn="auto" hangingPunct="1">
              <a:spcAft>
                <a:spcPts val="0"/>
              </a:spcAft>
              <a:buFont typeface="+mj-lt"/>
              <a:buAutoNum type="arabicPeriod"/>
              <a:defRPr/>
            </a:pPr>
            <a:endParaRPr lang="en-US" sz="3000" dirty="0" smtClean="0"/>
          </a:p>
          <a:p>
            <a:pPr marL="514350" indent="-514350" algn="just" rtl="0" eaLnBrk="1" fontAlgn="auto" hangingPunct="1">
              <a:spcAft>
                <a:spcPts val="0"/>
              </a:spcAft>
              <a:buFont typeface="+mj-lt"/>
              <a:buAutoNum type="arabicPeriod"/>
              <a:defRPr/>
            </a:pPr>
            <a:r>
              <a:rPr lang="en-US" sz="3000" dirty="0" err="1" smtClean="0"/>
              <a:t>Forseeability</a:t>
            </a:r>
            <a:r>
              <a:rPr lang="en-US" sz="3000" dirty="0" smtClean="0"/>
              <a:t>- could Wagner have  foreseen such reliance;</a:t>
            </a:r>
          </a:p>
          <a:p>
            <a:pPr marL="514350" indent="-514350" algn="just" rtl="0" eaLnBrk="1" fontAlgn="auto" hangingPunct="1">
              <a:spcAft>
                <a:spcPts val="0"/>
              </a:spcAft>
              <a:buFont typeface="+mj-lt"/>
              <a:buAutoNum type="arabicPeriod"/>
              <a:defRPr/>
            </a:pPr>
            <a:endParaRPr lang="en-US" sz="3000" dirty="0" smtClean="0"/>
          </a:p>
          <a:p>
            <a:pPr marL="514350" indent="-514350" algn="just" rtl="0" eaLnBrk="1" fontAlgn="auto" hangingPunct="1">
              <a:spcAft>
                <a:spcPts val="0"/>
              </a:spcAft>
              <a:buFont typeface="+mj-lt"/>
              <a:buAutoNum type="arabicPeriod"/>
              <a:defRPr/>
            </a:pPr>
            <a:r>
              <a:rPr lang="en-US" sz="3000" dirty="0" smtClean="0"/>
              <a:t>Causal nexus between his action and his relation with the bank.</a:t>
            </a:r>
          </a:p>
          <a:p>
            <a:pPr algn="just" eaLnBrk="1" fontAlgn="auto" hangingPunct="1">
              <a:spcAft>
                <a:spcPts val="0"/>
              </a:spcAft>
              <a:defRPr/>
            </a:pPr>
            <a:endParaRPr lang="he-IL" dirty="0"/>
          </a:p>
        </p:txBody>
      </p:sp>
      <p:sp>
        <p:nvSpPr>
          <p:cNvPr id="14340" name="מציין מיקום של כותרת תחתונה 3"/>
          <p:cNvSpPr>
            <a:spLocks noGrp="1"/>
          </p:cNvSpPr>
          <p:nvPr>
            <p:ph type="ftr" sz="quarter" idx="11"/>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he-IL" altLang="he-IL" smtClean="0"/>
          </a:p>
        </p:txBody>
      </p:sp>
      <p:sp>
        <p:nvSpPr>
          <p:cNvPr id="14341" name="מציין מיקום של מספר שקופית 4"/>
          <p:cNvSpPr>
            <a:spLocks noGrp="1"/>
          </p:cNvSpPr>
          <p:nvPr>
            <p:ph type="sldNum" sz="quarter" idx="12"/>
          </p:nvPr>
        </p:nvSpPr>
        <p:spPr bwMode="auto">
          <a:ln>
            <a:round/>
            <a:headEnd/>
            <a:tailEnd/>
          </a:ln>
        </p:spPr>
        <p:txBody>
          <a:bodyPr wrap="square" numCol="1" anchorCtr="0" compatLnSpc="1">
            <a:prstTxWarp prst="textNoShape">
              <a:avLst/>
            </a:prstTxWarp>
          </a:bodyPr>
          <a:lstStyle/>
          <a:p>
            <a:pPr fontAlgn="base">
              <a:spcBef>
                <a:spcPct val="0"/>
              </a:spcBef>
              <a:spcAft>
                <a:spcPct val="0"/>
              </a:spcAft>
              <a:defRPr/>
            </a:pPr>
            <a:fld id="{8A53AFB7-A252-4262-BB14-9F075EDE803F}" type="slidenum">
              <a:rPr lang="he-IL" altLang="he-IL" smtClean="0"/>
              <a:pPr fontAlgn="base">
                <a:spcBef>
                  <a:spcPct val="0"/>
                </a:spcBef>
                <a:spcAft>
                  <a:spcPct val="0"/>
                </a:spcAft>
                <a:defRPr/>
              </a:pPr>
              <a:t>12</a:t>
            </a:fld>
            <a:endParaRPr lang="he-IL" altLang="he-IL" smtClean="0"/>
          </a:p>
        </p:txBody>
      </p:sp>
      <p:pic>
        <p:nvPicPr>
          <p:cNvPr id="14343" name="Picture 7" descr="https://upload.wikimedia.org/wikipedia/commons/f/fc/ATM7311.JPG"/>
          <p:cNvPicPr>
            <a:picLocks noChangeAspect="1" noChangeArrowheads="1"/>
          </p:cNvPicPr>
          <p:nvPr/>
        </p:nvPicPr>
        <p:blipFill>
          <a:blip r:embed="rId3" cstate="print"/>
          <a:srcRect/>
          <a:stretch>
            <a:fillRect/>
          </a:stretch>
        </p:blipFill>
        <p:spPr bwMode="auto">
          <a:xfrm>
            <a:off x="3563938" y="4868863"/>
            <a:ext cx="2530475" cy="1898650"/>
          </a:xfrm>
          <a:prstGeom prst="rect">
            <a:avLst/>
          </a:prstGeom>
          <a:ln>
            <a:noFill/>
          </a:ln>
          <a:effectLst>
            <a:outerShdw blurRad="190500" algn="tl" rotWithShape="0">
              <a:srgbClr val="000000">
                <a:alpha val="70000"/>
              </a:srgbClr>
            </a:outerShdw>
          </a:effectLst>
          <a:extLst>
            <a:ext uri="{909E8E84-426E-40DD-AFC4-6F175D3DCCD1}"/>
          </a:extLst>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מציין מיקום תוכן 2"/>
          <p:cNvSpPr>
            <a:spLocks noGrp="1"/>
          </p:cNvSpPr>
          <p:nvPr>
            <p:ph idx="1"/>
          </p:nvPr>
        </p:nvSpPr>
        <p:spPr>
          <a:xfrm>
            <a:off x="457200" y="1220788"/>
            <a:ext cx="7620000" cy="4800600"/>
          </a:xfrm>
        </p:spPr>
        <p:txBody>
          <a:bodyPr rtlCol="0">
            <a:noAutofit/>
          </a:bodyPr>
          <a:lstStyle/>
          <a:p>
            <a:pPr algn="just" rtl="0" eaLnBrk="1" fontAlgn="auto" hangingPunct="1">
              <a:spcAft>
                <a:spcPts val="0"/>
              </a:spcAft>
              <a:defRPr/>
            </a:pPr>
            <a:r>
              <a:rPr lang="en-US" sz="2400" dirty="0" smtClean="0"/>
              <a:t>Adv. Wagner should have ascertained that the proceeds of the </a:t>
            </a:r>
            <a:r>
              <a:rPr lang="en-US" sz="2400" dirty="0" err="1" smtClean="0"/>
              <a:t>cheque</a:t>
            </a:r>
            <a:r>
              <a:rPr lang="en-US" sz="2400" dirty="0" smtClean="0"/>
              <a:t> will be transferred to </a:t>
            </a:r>
            <a:r>
              <a:rPr lang="en-US" sz="2400" dirty="0" err="1" smtClean="0"/>
              <a:t>Abadi</a:t>
            </a:r>
            <a:r>
              <a:rPr lang="en-US" sz="2400" dirty="0" smtClean="0"/>
              <a:t>.</a:t>
            </a:r>
          </a:p>
          <a:p>
            <a:pPr algn="just" rtl="0" eaLnBrk="1" fontAlgn="auto" hangingPunct="1">
              <a:spcAft>
                <a:spcPts val="0"/>
              </a:spcAft>
              <a:defRPr/>
            </a:pPr>
            <a:endParaRPr lang="en-US" sz="2400" dirty="0" smtClean="0"/>
          </a:p>
          <a:p>
            <a:pPr algn="just" rtl="0" eaLnBrk="1" fontAlgn="auto" hangingPunct="1">
              <a:spcAft>
                <a:spcPts val="0"/>
              </a:spcAft>
              <a:defRPr/>
            </a:pPr>
            <a:r>
              <a:rPr lang="en-US" sz="2400" dirty="0" smtClean="0"/>
              <a:t> He owed </a:t>
            </a:r>
            <a:r>
              <a:rPr lang="en-US" sz="2400" dirty="0" err="1" smtClean="0"/>
              <a:t>Leumi</a:t>
            </a:r>
            <a:r>
              <a:rPr lang="en-US" sz="2400" dirty="0" smtClean="0"/>
              <a:t> a duty of care to deposit the </a:t>
            </a:r>
            <a:r>
              <a:rPr lang="en-US" sz="2400" dirty="0" err="1" smtClean="0"/>
              <a:t>cheque</a:t>
            </a:r>
            <a:r>
              <a:rPr lang="en-US" sz="2400" dirty="0" smtClean="0"/>
              <a:t> to the sellers account.  He breached this duty by :</a:t>
            </a:r>
          </a:p>
          <a:p>
            <a:pPr algn="just" rtl="0" eaLnBrk="1" fontAlgn="auto" hangingPunct="1">
              <a:spcAft>
                <a:spcPts val="0"/>
              </a:spcAft>
              <a:defRPr/>
            </a:pPr>
            <a:endParaRPr lang="en-US" sz="2400" dirty="0" smtClean="0"/>
          </a:p>
          <a:p>
            <a:pPr marL="514350" indent="-514350" algn="just" rtl="0" eaLnBrk="1" fontAlgn="auto" hangingPunct="1">
              <a:spcAft>
                <a:spcPts val="0"/>
              </a:spcAft>
              <a:buFont typeface="+mj-lt"/>
              <a:buAutoNum type="arabicPeriod"/>
              <a:defRPr/>
            </a:pPr>
            <a:r>
              <a:rPr lang="en-US" sz="2400" dirty="0" smtClean="0"/>
              <a:t>Depositing it to a trust account. </a:t>
            </a:r>
          </a:p>
          <a:p>
            <a:pPr marL="514350" indent="-514350" algn="just" rtl="0" eaLnBrk="1" fontAlgn="auto" hangingPunct="1">
              <a:spcAft>
                <a:spcPts val="0"/>
              </a:spcAft>
              <a:buFont typeface="+mj-lt"/>
              <a:buAutoNum type="arabicPeriod"/>
              <a:defRPr/>
            </a:pPr>
            <a:endParaRPr lang="en-US" sz="2400" dirty="0" smtClean="0"/>
          </a:p>
          <a:p>
            <a:pPr marL="514350" indent="-514350" algn="just" rtl="0" eaLnBrk="1" fontAlgn="auto" hangingPunct="1">
              <a:spcAft>
                <a:spcPts val="0"/>
              </a:spcAft>
              <a:buFont typeface="+mj-lt"/>
              <a:buAutoNum type="arabicPeriod"/>
              <a:defRPr/>
            </a:pPr>
            <a:r>
              <a:rPr lang="en-US" sz="2400" dirty="0" smtClean="0"/>
              <a:t>By withdrawing its proceeds in cash and giving it to imposters.</a:t>
            </a:r>
          </a:p>
          <a:p>
            <a:pPr algn="just" rtl="0" eaLnBrk="1" fontAlgn="auto" hangingPunct="1">
              <a:spcAft>
                <a:spcPts val="0"/>
              </a:spcAft>
              <a:defRPr/>
            </a:pPr>
            <a:endParaRPr lang="en-US" sz="2400" dirty="0" smtClean="0"/>
          </a:p>
          <a:p>
            <a:pPr algn="just" rtl="0" eaLnBrk="1" fontAlgn="auto" hangingPunct="1">
              <a:spcAft>
                <a:spcPts val="0"/>
              </a:spcAft>
              <a:defRPr/>
            </a:pPr>
            <a:r>
              <a:rPr lang="en-US" sz="2400" dirty="0" smtClean="0"/>
              <a:t> Had he given a </a:t>
            </a:r>
            <a:r>
              <a:rPr lang="en-US" sz="2400" dirty="0" err="1" smtClean="0"/>
              <a:t>cheque</a:t>
            </a:r>
            <a:r>
              <a:rPr lang="en-US" sz="2400" dirty="0" smtClean="0"/>
              <a:t> in favor of </a:t>
            </a:r>
            <a:r>
              <a:rPr lang="en-US" sz="2400" dirty="0" err="1" smtClean="0"/>
              <a:t>Abadi</a:t>
            </a:r>
            <a:r>
              <a:rPr lang="en-US" sz="2400" dirty="0" smtClean="0"/>
              <a:t> the foreseeable risk would not have materialized.</a:t>
            </a:r>
          </a:p>
          <a:p>
            <a:pPr algn="just" rtl="0" eaLnBrk="1" fontAlgn="auto" hangingPunct="1">
              <a:spcAft>
                <a:spcPts val="0"/>
              </a:spcAft>
              <a:defRPr/>
            </a:pPr>
            <a:endParaRPr lang="en-US" sz="2400" dirty="0" smtClean="0"/>
          </a:p>
          <a:p>
            <a:pPr algn="just" rtl="0" eaLnBrk="1" fontAlgn="auto" hangingPunct="1">
              <a:spcAft>
                <a:spcPts val="0"/>
              </a:spcAft>
              <a:defRPr/>
            </a:pPr>
            <a:r>
              <a:rPr lang="en-US" sz="2400" dirty="0" smtClean="0"/>
              <a:t> </a:t>
            </a:r>
            <a:r>
              <a:rPr lang="en-US" sz="2400" b="1" dirty="0" smtClean="0"/>
              <a:t>Therefore he was found liable with negligent conduct towards the bank.</a:t>
            </a:r>
            <a:endParaRPr lang="en-US" sz="2400" dirty="0" smtClean="0"/>
          </a:p>
        </p:txBody>
      </p:sp>
      <p:sp>
        <p:nvSpPr>
          <p:cNvPr id="4" name="כותרת 1"/>
          <p:cNvSpPr txBox="1">
            <a:spLocks/>
          </p:cNvSpPr>
          <p:nvPr/>
        </p:nvSpPr>
        <p:spPr>
          <a:xfrm>
            <a:off x="468313" y="-100013"/>
            <a:ext cx="8229600" cy="1157288"/>
          </a:xfrm>
          <a:prstGeom prst="rect">
            <a:avLst/>
          </a:prstGeom>
        </p:spPr>
        <p:txBody>
          <a:bodyPr rtlCol="1" anchor="ctr">
            <a:normAutofit/>
          </a:bodyPr>
          <a:lstStyle/>
          <a:p>
            <a:pPr algn="l" fontAlgn="auto">
              <a:spcAft>
                <a:spcPts val="0"/>
              </a:spcAft>
              <a:defRPr/>
            </a:pPr>
            <a:r>
              <a:rPr lang="en-US" sz="2600" b="1" u="sng" dirty="0" err="1">
                <a:latin typeface="+mj-lt"/>
                <a:ea typeface="+mj-ea"/>
                <a:cs typeface="+mj-cs"/>
              </a:rPr>
              <a:t>Adv.Wagner’s</a:t>
            </a:r>
            <a:r>
              <a:rPr lang="en-US" sz="2600" b="1" u="sng" dirty="0">
                <a:latin typeface="+mj-lt"/>
                <a:ea typeface="+mj-ea"/>
                <a:cs typeface="+mj-cs"/>
              </a:rPr>
              <a:t> liability:</a:t>
            </a:r>
            <a:br>
              <a:rPr lang="en-US" sz="2600" b="1" u="sng" dirty="0">
                <a:latin typeface="+mj-lt"/>
                <a:ea typeface="+mj-ea"/>
                <a:cs typeface="+mj-cs"/>
              </a:rPr>
            </a:br>
            <a:r>
              <a:rPr lang="en-US" sz="2600" b="1" u="sng" dirty="0">
                <a:latin typeface="+mj-lt"/>
                <a:ea typeface="+mj-ea"/>
                <a:cs typeface="+mj-cs"/>
              </a:rPr>
              <a:t>continued</a:t>
            </a:r>
            <a:endParaRPr lang="he-IL" sz="2600" b="1" u="sng" dirty="0">
              <a:latin typeface="+mj-lt"/>
              <a:ea typeface="+mj-ea"/>
              <a:cs typeface="+mj-cs"/>
            </a:endParaRPr>
          </a:p>
        </p:txBody>
      </p:sp>
      <p:sp>
        <p:nvSpPr>
          <p:cNvPr id="15364" name="מציין מיקום של כותרת תחתונה 1"/>
          <p:cNvSpPr>
            <a:spLocks noGrp="1"/>
          </p:cNvSpPr>
          <p:nvPr>
            <p:ph type="ftr" sz="quarter" idx="11"/>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he-IL" altLang="he-IL" smtClean="0"/>
          </a:p>
        </p:txBody>
      </p:sp>
      <p:sp>
        <p:nvSpPr>
          <p:cNvPr id="15365" name="מציין מיקום של מספר שקופית 4"/>
          <p:cNvSpPr>
            <a:spLocks noGrp="1"/>
          </p:cNvSpPr>
          <p:nvPr>
            <p:ph type="sldNum" sz="quarter" idx="12"/>
          </p:nvPr>
        </p:nvSpPr>
        <p:spPr bwMode="auto">
          <a:ln>
            <a:round/>
            <a:headEnd/>
            <a:tailEnd/>
          </a:ln>
        </p:spPr>
        <p:txBody>
          <a:bodyPr wrap="square" numCol="1" anchorCtr="0" compatLnSpc="1">
            <a:prstTxWarp prst="textNoShape">
              <a:avLst/>
            </a:prstTxWarp>
          </a:bodyPr>
          <a:lstStyle/>
          <a:p>
            <a:pPr fontAlgn="base">
              <a:spcBef>
                <a:spcPct val="0"/>
              </a:spcBef>
              <a:spcAft>
                <a:spcPct val="0"/>
              </a:spcAft>
              <a:defRPr/>
            </a:pPr>
            <a:fld id="{8646F0C5-34AA-44D2-8A13-DAADB19A2F02}" type="slidenum">
              <a:rPr lang="he-IL" altLang="he-IL" smtClean="0"/>
              <a:pPr fontAlgn="base">
                <a:spcBef>
                  <a:spcPct val="0"/>
                </a:spcBef>
                <a:spcAft>
                  <a:spcPct val="0"/>
                </a:spcAft>
                <a:defRPr/>
              </a:pPr>
              <a:t>13</a:t>
            </a:fld>
            <a:endParaRPr lang="he-IL" altLang="he-IL" smtClean="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39750" y="115888"/>
            <a:ext cx="8229600" cy="792162"/>
          </a:xfrm>
        </p:spPr>
        <p:txBody>
          <a:bodyPr rtlCol="0">
            <a:normAutofit/>
          </a:bodyPr>
          <a:lstStyle/>
          <a:p>
            <a:pPr rtl="0" eaLnBrk="1" fontAlgn="auto" hangingPunct="1">
              <a:spcAft>
                <a:spcPts val="0"/>
              </a:spcAft>
              <a:defRPr/>
            </a:pPr>
            <a:r>
              <a:rPr lang="en-US" sz="2600" b="1" u="sng" dirty="0">
                <a:solidFill>
                  <a:schemeClr val="tx1"/>
                </a:solidFill>
              </a:rPr>
              <a:t>Discount Bank’s liability:</a:t>
            </a:r>
            <a:endParaRPr lang="he-IL" sz="2600" b="1" u="sng" dirty="0">
              <a:solidFill>
                <a:schemeClr val="tx1"/>
              </a:solidFill>
            </a:endParaRPr>
          </a:p>
        </p:txBody>
      </p:sp>
      <p:sp>
        <p:nvSpPr>
          <p:cNvPr id="16387" name="מציין מיקום תוכן 2"/>
          <p:cNvSpPr>
            <a:spLocks noGrp="1"/>
          </p:cNvSpPr>
          <p:nvPr>
            <p:ph idx="1"/>
          </p:nvPr>
        </p:nvSpPr>
        <p:spPr>
          <a:xfrm>
            <a:off x="250825" y="1196975"/>
            <a:ext cx="6192838" cy="4800600"/>
          </a:xfrm>
        </p:spPr>
        <p:txBody>
          <a:bodyPr/>
          <a:lstStyle/>
          <a:p>
            <a:pPr algn="just" rtl="0" eaLnBrk="1" hangingPunct="1"/>
            <a:r>
              <a:rPr lang="en-US" altLang="he-IL" smtClean="0"/>
              <a:t>Imposing a duty of care on the collecting bank towards the drawer coexists with the extension of banks duties towards third parties. </a:t>
            </a:r>
          </a:p>
          <a:p>
            <a:pPr algn="just" rtl="0" eaLnBrk="1" hangingPunct="1"/>
            <a:endParaRPr lang="en-US" altLang="he-IL" smtClean="0"/>
          </a:p>
          <a:p>
            <a:pPr algn="just" rtl="0" eaLnBrk="1" hangingPunct="1"/>
            <a:r>
              <a:rPr lang="en-US" altLang="he-IL" smtClean="0"/>
              <a:t>Discount Bank owes a duty of care towards Leumi Bank and acted negligently in agreeing to deposit the check drawn on Abadi to the trust account, thus aggravating the risk of Leumi.</a:t>
            </a:r>
          </a:p>
          <a:p>
            <a:pPr algn="just" rtl="0" eaLnBrk="1" hangingPunct="1">
              <a:buFont typeface="Arial" pitchFamily="34" charset="0"/>
              <a:buNone/>
            </a:pPr>
            <a:endParaRPr lang="en-US" altLang="he-IL" smtClean="0"/>
          </a:p>
          <a:p>
            <a:pPr algn="l" rtl="0" eaLnBrk="1" hangingPunct="1"/>
            <a:r>
              <a:rPr lang="en-US" altLang="he-IL" smtClean="0"/>
              <a:t>Discount Bank should have foreseen such </a:t>
            </a:r>
            <a:br>
              <a:rPr lang="en-US" altLang="he-IL" smtClean="0"/>
            </a:br>
            <a:r>
              <a:rPr lang="en-US" altLang="he-IL" smtClean="0"/>
              <a:t>possibility. </a:t>
            </a:r>
          </a:p>
          <a:p>
            <a:pPr algn="just" rtl="0" eaLnBrk="1" hangingPunct="1"/>
            <a:endParaRPr lang="en-US" altLang="he-IL" smtClean="0"/>
          </a:p>
          <a:p>
            <a:pPr algn="just" rtl="0" eaLnBrk="1" hangingPunct="1"/>
            <a:r>
              <a:rPr lang="en-US" altLang="he-IL" smtClean="0"/>
              <a:t>There is a causal nexus between its negligence and the financial loss suffered by Leumi </a:t>
            </a:r>
            <a:r>
              <a:rPr lang="en-US" altLang="he-IL" b="1" smtClean="0"/>
              <a:t>.</a:t>
            </a:r>
            <a:endParaRPr lang="he-IL" altLang="he-IL" smtClean="0"/>
          </a:p>
        </p:txBody>
      </p:sp>
      <p:sp>
        <p:nvSpPr>
          <p:cNvPr id="16388" name="מציין מיקום של כותרת תחתונה 3"/>
          <p:cNvSpPr>
            <a:spLocks noGrp="1"/>
          </p:cNvSpPr>
          <p:nvPr>
            <p:ph type="ftr" sz="quarter" idx="11"/>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he-IL" altLang="he-IL" smtClean="0"/>
          </a:p>
        </p:txBody>
      </p:sp>
      <p:sp>
        <p:nvSpPr>
          <p:cNvPr id="16389" name="מציין מיקום של מספר שקופית 4"/>
          <p:cNvSpPr>
            <a:spLocks noGrp="1"/>
          </p:cNvSpPr>
          <p:nvPr>
            <p:ph type="sldNum" sz="quarter" idx="12"/>
          </p:nvPr>
        </p:nvSpPr>
        <p:spPr bwMode="auto">
          <a:ln>
            <a:round/>
            <a:headEnd/>
            <a:tailEnd/>
          </a:ln>
        </p:spPr>
        <p:txBody>
          <a:bodyPr wrap="square" numCol="1" anchorCtr="0" compatLnSpc="1">
            <a:prstTxWarp prst="textNoShape">
              <a:avLst/>
            </a:prstTxWarp>
          </a:bodyPr>
          <a:lstStyle/>
          <a:p>
            <a:pPr fontAlgn="base">
              <a:spcBef>
                <a:spcPct val="0"/>
              </a:spcBef>
              <a:spcAft>
                <a:spcPct val="0"/>
              </a:spcAft>
              <a:defRPr/>
            </a:pPr>
            <a:fld id="{E5EE7E78-21E5-4724-A3D8-62979F4E9AE3}" type="slidenum">
              <a:rPr lang="he-IL" altLang="he-IL" smtClean="0"/>
              <a:pPr fontAlgn="base">
                <a:spcBef>
                  <a:spcPct val="0"/>
                </a:spcBef>
                <a:spcAft>
                  <a:spcPct val="0"/>
                </a:spcAft>
                <a:defRPr/>
              </a:pPr>
              <a:t>14</a:t>
            </a:fld>
            <a:endParaRPr lang="he-IL" altLang="he-IL" smtClean="0"/>
          </a:p>
        </p:txBody>
      </p:sp>
      <p:pic>
        <p:nvPicPr>
          <p:cNvPr id="16390" name="Picture 7" descr="http://bitcoinist.net/wp-content/uploads/2015/11/bank-deposit-withdrawal-money.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5148263" y="3500438"/>
            <a:ext cx="3406775" cy="2020887"/>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מציין מיקום תוכן 2"/>
          <p:cNvSpPr>
            <a:spLocks noGrp="1"/>
          </p:cNvSpPr>
          <p:nvPr>
            <p:ph idx="1"/>
          </p:nvPr>
        </p:nvSpPr>
        <p:spPr>
          <a:xfrm>
            <a:off x="395288" y="1135063"/>
            <a:ext cx="7993062" cy="5607050"/>
          </a:xfrm>
        </p:spPr>
        <p:txBody>
          <a:bodyPr/>
          <a:lstStyle/>
          <a:p>
            <a:pPr algn="just" rtl="0" eaLnBrk="1" hangingPunct="1">
              <a:buFont typeface="Arial" pitchFamily="34" charset="0"/>
              <a:buNone/>
            </a:pPr>
            <a:endParaRPr lang="en-US" altLang="he-IL" b="1" u="sng" smtClean="0"/>
          </a:p>
          <a:p>
            <a:pPr algn="just" rtl="0" eaLnBrk="1" hangingPunct="1"/>
            <a:r>
              <a:rPr lang="en-US" altLang="he-IL" smtClean="0"/>
              <a:t>The common denominator of this group is the specific or implied liability to the party who alleges pure financial loss, coupled with the limited scope of possible injured parties.</a:t>
            </a:r>
          </a:p>
          <a:p>
            <a:pPr algn="just" rtl="0" eaLnBrk="1" hangingPunct="1"/>
            <a:endParaRPr lang="en-US" altLang="he-IL" smtClean="0"/>
          </a:p>
          <a:p>
            <a:pPr algn="just" rtl="0" eaLnBrk="1" hangingPunct="1"/>
            <a:r>
              <a:rPr lang="en-US" altLang="he-IL" smtClean="0"/>
              <a:t>The court will always use a checks and balances tests.  </a:t>
            </a:r>
          </a:p>
          <a:p>
            <a:pPr algn="just" rtl="0" eaLnBrk="1" hangingPunct="1"/>
            <a:endParaRPr lang="en-US" altLang="he-IL" smtClean="0"/>
          </a:p>
          <a:p>
            <a:pPr algn="just" rtl="0" eaLnBrk="1" hangingPunct="1"/>
            <a:endParaRPr lang="en-US" altLang="he-IL" smtClean="0"/>
          </a:p>
          <a:p>
            <a:pPr algn="just" rtl="0" eaLnBrk="1" hangingPunct="1"/>
            <a:endParaRPr lang="en-US" altLang="he-IL" smtClean="0"/>
          </a:p>
          <a:p>
            <a:pPr algn="just" rtl="0" eaLnBrk="1" hangingPunct="1"/>
            <a:endParaRPr lang="en-US" altLang="he-IL" smtClean="0"/>
          </a:p>
          <a:p>
            <a:pPr algn="just" rtl="0" eaLnBrk="1" hangingPunct="1"/>
            <a:endParaRPr lang="en-US" altLang="he-IL" smtClean="0"/>
          </a:p>
          <a:p>
            <a:pPr algn="just" rtl="0" eaLnBrk="1" hangingPunct="1"/>
            <a:endParaRPr lang="en-US" altLang="he-IL" sz="1600" smtClean="0"/>
          </a:p>
          <a:p>
            <a:pPr algn="just" rtl="0" eaLnBrk="1" hangingPunct="1"/>
            <a:r>
              <a:rPr lang="en-US" altLang="he-IL" smtClean="0"/>
              <a:t>In general, courts are not inclined to impose liability towards the far circle of damaged parties. However, there are some exceptions.</a:t>
            </a:r>
          </a:p>
        </p:txBody>
      </p:sp>
      <p:sp>
        <p:nvSpPr>
          <p:cNvPr id="5" name="כותרת 1"/>
          <p:cNvSpPr txBox="1">
            <a:spLocks/>
          </p:cNvSpPr>
          <p:nvPr/>
        </p:nvSpPr>
        <p:spPr>
          <a:xfrm>
            <a:off x="539750" y="115888"/>
            <a:ext cx="8229600" cy="792162"/>
          </a:xfrm>
          <a:prstGeom prst="rect">
            <a:avLst/>
          </a:prstGeom>
        </p:spPr>
        <p:txBody>
          <a:bodyPr rtlCol="1" anchor="ctr">
            <a:normAutofit/>
          </a:bodyPr>
          <a:lstStyle/>
          <a:p>
            <a:pPr algn="l" rtl="0" fontAlgn="auto">
              <a:spcAft>
                <a:spcPts val="0"/>
              </a:spcAft>
              <a:defRPr/>
            </a:pPr>
            <a:r>
              <a:rPr lang="en-US" sz="2800" b="1" u="sng" spc="-100" dirty="0">
                <a:latin typeface="+mj-lt"/>
                <a:ea typeface="+mj-ea"/>
                <a:cs typeface="+mj-cs"/>
              </a:rPr>
              <a:t>Conclusion</a:t>
            </a:r>
            <a:endParaRPr lang="he-IL" sz="2800" b="1" u="sng" spc="-100" dirty="0">
              <a:latin typeface="+mj-lt"/>
              <a:ea typeface="+mj-ea"/>
              <a:cs typeface="+mj-cs"/>
            </a:endParaRPr>
          </a:p>
        </p:txBody>
      </p:sp>
      <p:sp>
        <p:nvSpPr>
          <p:cNvPr id="17412" name="מציין מיקום של כותרת תחתונה 3"/>
          <p:cNvSpPr>
            <a:spLocks noGrp="1"/>
          </p:cNvSpPr>
          <p:nvPr>
            <p:ph type="ftr" sz="quarter" idx="11"/>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he-IL" altLang="he-IL" smtClean="0"/>
          </a:p>
        </p:txBody>
      </p:sp>
      <p:sp>
        <p:nvSpPr>
          <p:cNvPr id="17413" name="מציין מיקום של מספר שקופית 5"/>
          <p:cNvSpPr>
            <a:spLocks noGrp="1"/>
          </p:cNvSpPr>
          <p:nvPr>
            <p:ph type="sldNum" sz="quarter" idx="12"/>
          </p:nvPr>
        </p:nvSpPr>
        <p:spPr bwMode="auto">
          <a:ln>
            <a:round/>
            <a:headEnd/>
            <a:tailEnd/>
          </a:ln>
        </p:spPr>
        <p:txBody>
          <a:bodyPr wrap="square" numCol="1" anchorCtr="0" compatLnSpc="1">
            <a:prstTxWarp prst="textNoShape">
              <a:avLst/>
            </a:prstTxWarp>
          </a:bodyPr>
          <a:lstStyle/>
          <a:p>
            <a:pPr fontAlgn="base">
              <a:spcBef>
                <a:spcPct val="0"/>
              </a:spcBef>
              <a:spcAft>
                <a:spcPct val="0"/>
              </a:spcAft>
              <a:defRPr/>
            </a:pPr>
            <a:fld id="{7015A865-4F19-43CA-806E-3BFEBDCEB6D8}" type="slidenum">
              <a:rPr lang="he-IL" altLang="he-IL" smtClean="0"/>
              <a:pPr fontAlgn="base">
                <a:spcBef>
                  <a:spcPct val="0"/>
                </a:spcBef>
                <a:spcAft>
                  <a:spcPct val="0"/>
                </a:spcAft>
                <a:defRPr/>
              </a:pPr>
              <a:t>15</a:t>
            </a:fld>
            <a:endParaRPr lang="he-IL" altLang="he-IL" smtClean="0"/>
          </a:p>
        </p:txBody>
      </p:sp>
      <p:pic>
        <p:nvPicPr>
          <p:cNvPr id="17414" name="Picture 7" descr="http://www.mishpahalaw.co.il/wp-content/uploads/2012/03/succession-law.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3276600" y="3500438"/>
            <a:ext cx="2278063" cy="20542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539750" y="115888"/>
            <a:ext cx="8229600" cy="706437"/>
          </a:xfrm>
        </p:spPr>
        <p:txBody>
          <a:bodyPr rtlCol="0">
            <a:normAutofit/>
          </a:bodyPr>
          <a:lstStyle/>
          <a:p>
            <a:pPr eaLnBrk="1" fontAlgn="auto" hangingPunct="1">
              <a:spcAft>
                <a:spcPts val="0"/>
              </a:spcAft>
              <a:defRPr/>
            </a:pPr>
            <a:r>
              <a:rPr lang="en-US" sz="2800" b="1" u="sng" dirty="0">
                <a:solidFill>
                  <a:schemeClr val="tx1"/>
                </a:solidFill>
              </a:rPr>
              <a:t>Remedies to relatives</a:t>
            </a:r>
            <a:endParaRPr lang="he-IL" sz="2800" b="1" u="sng" dirty="0">
              <a:solidFill>
                <a:schemeClr val="tx1"/>
              </a:solidFill>
            </a:endParaRPr>
          </a:p>
        </p:txBody>
      </p:sp>
      <p:sp>
        <p:nvSpPr>
          <p:cNvPr id="18435" name="מציין מיקום תוכן 2"/>
          <p:cNvSpPr>
            <a:spLocks noGrp="1"/>
          </p:cNvSpPr>
          <p:nvPr>
            <p:ph idx="1"/>
          </p:nvPr>
        </p:nvSpPr>
        <p:spPr>
          <a:xfrm>
            <a:off x="468313" y="1125538"/>
            <a:ext cx="7848600" cy="4524375"/>
          </a:xfrm>
        </p:spPr>
        <p:txBody>
          <a:bodyPr/>
          <a:lstStyle/>
          <a:p>
            <a:pPr algn="just" rtl="0" eaLnBrk="1" hangingPunct="1"/>
            <a:r>
              <a:rPr lang="en-US" altLang="he-IL" smtClean="0"/>
              <a:t>Article 78 to the Tort Ordinance, grants relief to the relatives (spouse, parents, and children) of a person deceased through a tort.</a:t>
            </a:r>
          </a:p>
          <a:p>
            <a:pPr algn="just" rtl="0" eaLnBrk="1" hangingPunct="1">
              <a:buFont typeface="Arial" pitchFamily="34" charset="0"/>
              <a:buNone/>
            </a:pPr>
            <a:endParaRPr lang="en-US" altLang="he-IL" smtClean="0"/>
          </a:p>
          <a:p>
            <a:pPr algn="just" rtl="0" eaLnBrk="1" hangingPunct="1">
              <a:buFont typeface="Arial" pitchFamily="34" charset="0"/>
              <a:buNone/>
            </a:pPr>
            <a:endParaRPr lang="en-US" altLang="he-IL" smtClean="0"/>
          </a:p>
          <a:p>
            <a:pPr algn="just" rtl="0" eaLnBrk="1" hangingPunct="1">
              <a:buFont typeface="Arial" pitchFamily="34" charset="0"/>
              <a:buNone/>
            </a:pPr>
            <a:endParaRPr lang="en-US" altLang="he-IL" smtClean="0"/>
          </a:p>
          <a:p>
            <a:pPr algn="just" rtl="0" eaLnBrk="1" hangingPunct="1">
              <a:buFont typeface="Arial" pitchFamily="34" charset="0"/>
              <a:buNone/>
            </a:pPr>
            <a:endParaRPr lang="en-US" altLang="he-IL" smtClean="0"/>
          </a:p>
          <a:p>
            <a:pPr algn="just" rtl="0" eaLnBrk="1" hangingPunct="1">
              <a:buFont typeface="Arial" pitchFamily="34" charset="0"/>
              <a:buNone/>
            </a:pPr>
            <a:endParaRPr lang="en-US" altLang="he-IL" smtClean="0"/>
          </a:p>
          <a:p>
            <a:pPr algn="just" rtl="0" eaLnBrk="1" hangingPunct="1"/>
            <a:r>
              <a:rPr lang="en-US" altLang="he-IL" smtClean="0"/>
              <a:t>Article 5 to the Road Accident Damage Law grants relief to those who are dependent on the injured, even if the injured person itself is not entitled to it.</a:t>
            </a:r>
          </a:p>
          <a:p>
            <a:pPr algn="just" rtl="0" eaLnBrk="1" hangingPunct="1"/>
            <a:endParaRPr lang="en-US" altLang="he-IL" smtClean="0"/>
          </a:p>
          <a:p>
            <a:pPr algn="just" rtl="0" eaLnBrk="1" hangingPunct="1"/>
            <a:r>
              <a:rPr lang="en-US" altLang="he-IL" smtClean="0"/>
              <a:t>The dependency is limited to financial damages arising from the familial dependency, and does not spread to commercial dependency.</a:t>
            </a:r>
            <a:endParaRPr lang="he-IL" altLang="he-IL" smtClean="0"/>
          </a:p>
        </p:txBody>
      </p:sp>
      <p:sp>
        <p:nvSpPr>
          <p:cNvPr id="18436" name="מציין מיקום של כותרת תחתונה 3"/>
          <p:cNvSpPr>
            <a:spLocks noGrp="1"/>
          </p:cNvSpPr>
          <p:nvPr>
            <p:ph type="ftr" sz="quarter" idx="11"/>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he-IL" altLang="he-IL" smtClean="0"/>
          </a:p>
        </p:txBody>
      </p:sp>
      <p:sp>
        <p:nvSpPr>
          <p:cNvPr id="18437" name="מציין מיקום של מספר שקופית 4"/>
          <p:cNvSpPr>
            <a:spLocks noGrp="1"/>
          </p:cNvSpPr>
          <p:nvPr>
            <p:ph type="sldNum" sz="quarter" idx="12"/>
          </p:nvPr>
        </p:nvSpPr>
        <p:spPr bwMode="auto">
          <a:ln>
            <a:round/>
            <a:headEnd/>
            <a:tailEnd/>
          </a:ln>
        </p:spPr>
        <p:txBody>
          <a:bodyPr wrap="square" numCol="1" anchorCtr="0" compatLnSpc="1">
            <a:prstTxWarp prst="textNoShape">
              <a:avLst/>
            </a:prstTxWarp>
          </a:bodyPr>
          <a:lstStyle/>
          <a:p>
            <a:pPr fontAlgn="base">
              <a:spcBef>
                <a:spcPct val="0"/>
              </a:spcBef>
              <a:spcAft>
                <a:spcPct val="0"/>
              </a:spcAft>
              <a:defRPr/>
            </a:pPr>
            <a:fld id="{1B4ED5A2-C34A-4F48-B532-07938C30AD78}" type="slidenum">
              <a:rPr lang="he-IL" altLang="he-IL" smtClean="0"/>
              <a:pPr fontAlgn="base">
                <a:spcBef>
                  <a:spcPct val="0"/>
                </a:spcBef>
                <a:spcAft>
                  <a:spcPct val="0"/>
                </a:spcAft>
                <a:defRPr/>
              </a:pPr>
              <a:t>16</a:t>
            </a:fld>
            <a:endParaRPr lang="he-IL" altLang="he-IL" smtClean="0"/>
          </a:p>
        </p:txBody>
      </p:sp>
      <p:pic>
        <p:nvPicPr>
          <p:cNvPr id="18438" name="Picture 7" descr="http://www.printime.co.il/image/users/16584/ftp/my_files/family7.gif?id=8486251"/>
          <p:cNvPicPr>
            <a:picLocks noChangeAspect="1" noChangeArrowheads="1" noCrop="1"/>
          </p:cNvPicPr>
          <p:nvPr/>
        </p:nvPicPr>
        <p:blipFill>
          <a:blip r:embed="rId2" cstate="print"/>
          <a:srcRect/>
          <a:stretch>
            <a:fillRect/>
          </a:stretch>
        </p:blipFill>
        <p:spPr bwMode="auto">
          <a:xfrm>
            <a:off x="2771775" y="1557338"/>
            <a:ext cx="3810000" cy="261937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115888"/>
            <a:ext cx="8229600" cy="635000"/>
          </a:xfrm>
        </p:spPr>
        <p:txBody>
          <a:bodyPr rtlCol="0">
            <a:normAutofit/>
          </a:bodyPr>
          <a:lstStyle/>
          <a:p>
            <a:pPr rtl="0" eaLnBrk="1" fontAlgn="auto" hangingPunct="1">
              <a:spcAft>
                <a:spcPts val="0"/>
              </a:spcAft>
              <a:defRPr/>
            </a:pPr>
            <a:r>
              <a:rPr lang="en-US" sz="2800" b="1" u="sng" dirty="0">
                <a:solidFill>
                  <a:schemeClr val="tx1"/>
                </a:solidFill>
              </a:rPr>
              <a:t>Emotional Damages</a:t>
            </a:r>
            <a:endParaRPr lang="he-IL" sz="2800" b="1" u="sng" dirty="0">
              <a:solidFill>
                <a:schemeClr val="tx1"/>
              </a:solidFill>
            </a:endParaRPr>
          </a:p>
        </p:txBody>
      </p:sp>
      <p:sp>
        <p:nvSpPr>
          <p:cNvPr id="3" name="מציין מיקום תוכן 2"/>
          <p:cNvSpPr>
            <a:spLocks noGrp="1"/>
          </p:cNvSpPr>
          <p:nvPr>
            <p:ph idx="1"/>
          </p:nvPr>
        </p:nvSpPr>
        <p:spPr>
          <a:xfrm>
            <a:off x="179388" y="1196975"/>
            <a:ext cx="8137525" cy="5472113"/>
          </a:xfrm>
        </p:spPr>
        <p:txBody>
          <a:bodyPr rtlCol="0">
            <a:normAutofit/>
          </a:bodyPr>
          <a:lstStyle/>
          <a:p>
            <a:pPr marL="85725" indent="28575" algn="just" rtl="0" eaLnBrk="1" fontAlgn="auto" hangingPunct="1">
              <a:spcAft>
                <a:spcPts val="0"/>
              </a:spcAft>
              <a:buFont typeface="Arial" pitchFamily="34" charset="0"/>
              <a:buNone/>
              <a:defRPr/>
            </a:pPr>
            <a:r>
              <a:rPr lang="en-US" sz="2000" b="1" u="sng" dirty="0" err="1" smtClean="0"/>
              <a:t>Alsouha</a:t>
            </a:r>
            <a:r>
              <a:rPr lang="en-US" sz="2000" b="1" u="sng" dirty="0" smtClean="0"/>
              <a:t>  case (RA 444/87 </a:t>
            </a:r>
            <a:r>
              <a:rPr lang="en-US" sz="2000" b="1" u="sng" dirty="0" err="1" smtClean="0"/>
              <a:t>Alsouha</a:t>
            </a:r>
            <a:r>
              <a:rPr lang="en-US" sz="2000" b="1" u="sng" dirty="0" smtClean="0"/>
              <a:t> V. </a:t>
            </a:r>
            <a:r>
              <a:rPr lang="en-US" sz="2000" b="1" u="sng" dirty="0" err="1" smtClean="0"/>
              <a:t>Dahan’s</a:t>
            </a:r>
            <a:r>
              <a:rPr lang="en-US" sz="2000" u="sng" dirty="0" smtClean="0"/>
              <a:t> </a:t>
            </a:r>
            <a:r>
              <a:rPr lang="en-US" sz="2000" b="1" u="sng" dirty="0" smtClean="0"/>
              <a:t>Estate</a:t>
            </a:r>
            <a:r>
              <a:rPr lang="en-US" sz="2000" u="sng" dirty="0" smtClean="0"/>
              <a:t> (PD 44 (3) 397).</a:t>
            </a:r>
          </a:p>
          <a:p>
            <a:pPr marL="85725" indent="28575" algn="just" rtl="0" eaLnBrk="1" fontAlgn="auto" hangingPunct="1">
              <a:spcAft>
                <a:spcPts val="0"/>
              </a:spcAft>
              <a:buFont typeface="Arial" pitchFamily="34" charset="0"/>
              <a:buNone/>
              <a:defRPr/>
            </a:pPr>
            <a:endParaRPr lang="en-US" sz="2000" u="sng" dirty="0" smtClean="0"/>
          </a:p>
          <a:p>
            <a:pPr algn="just" rtl="0" eaLnBrk="1" fontAlgn="auto" hangingPunct="1">
              <a:spcAft>
                <a:spcPts val="1000"/>
              </a:spcAft>
              <a:defRPr/>
            </a:pPr>
            <a:r>
              <a:rPr lang="en-US" sz="2000" dirty="0" smtClean="0"/>
              <a:t>A six year old child was badly injured in a car accident and 24 days later died. His parents had not been present at the time of the accident and arrived at the hospital immediately thereafter.</a:t>
            </a:r>
          </a:p>
          <a:p>
            <a:pPr algn="just" rtl="0" eaLnBrk="1" fontAlgn="auto" hangingPunct="1">
              <a:spcAft>
                <a:spcPts val="1000"/>
              </a:spcAft>
              <a:defRPr/>
            </a:pPr>
            <a:r>
              <a:rPr lang="en-US" sz="2000" dirty="0" smtClean="0"/>
              <a:t> The suit, alleged mental/emotional anguish, depressions and incapability to work, all caused due to the trauma suffered by them. </a:t>
            </a:r>
          </a:p>
          <a:p>
            <a:pPr algn="just" rtl="0" eaLnBrk="1" fontAlgn="auto" hangingPunct="1">
              <a:spcAft>
                <a:spcPts val="0"/>
              </a:spcAft>
              <a:defRPr/>
            </a:pPr>
            <a:r>
              <a:rPr lang="en-US" sz="2000" dirty="0" smtClean="0"/>
              <a:t>This ruling set four aggregate conditions for the recognition of the secondary emotionally damaged person as eligible for compensation:</a:t>
            </a:r>
          </a:p>
          <a:p>
            <a:pPr marL="857250" lvl="1" indent="-457200" algn="just" rtl="0" eaLnBrk="1" fontAlgn="auto" hangingPunct="1">
              <a:spcAft>
                <a:spcPts val="0"/>
              </a:spcAft>
              <a:buFont typeface="+mj-lt"/>
              <a:buAutoNum type="arabicPeriod"/>
              <a:defRPr/>
            </a:pPr>
            <a:r>
              <a:rPr lang="en-US" sz="1800" dirty="0" smtClean="0"/>
              <a:t>The identity of the claimant –closeness to the injured party .</a:t>
            </a:r>
          </a:p>
          <a:p>
            <a:pPr marL="857250" lvl="1" indent="-457200" algn="just" rtl="0" eaLnBrk="1" fontAlgn="auto" hangingPunct="1">
              <a:spcAft>
                <a:spcPts val="0"/>
              </a:spcAft>
              <a:buFont typeface="+mj-lt"/>
              <a:buAutoNum type="arabicPeriod"/>
              <a:defRPr/>
            </a:pPr>
            <a:r>
              <a:rPr lang="en-US" sz="1800" dirty="0" smtClean="0"/>
              <a:t>Direct exposure to the traumatic event.</a:t>
            </a:r>
          </a:p>
          <a:p>
            <a:pPr marL="857250" lvl="1" indent="-457200" algn="just" rtl="0" eaLnBrk="1" fontAlgn="auto" hangingPunct="1">
              <a:spcAft>
                <a:spcPts val="0"/>
              </a:spcAft>
              <a:buFont typeface="+mj-lt"/>
              <a:buAutoNum type="arabicPeriod"/>
              <a:defRPr/>
            </a:pPr>
            <a:r>
              <a:rPr lang="en-US" sz="1800" dirty="0" smtClean="0"/>
              <a:t>Scope of proximity of the damage (time and place).</a:t>
            </a:r>
          </a:p>
          <a:p>
            <a:pPr marL="857250" lvl="1" indent="-457200" algn="just" rtl="0" eaLnBrk="1" fontAlgn="auto" hangingPunct="1">
              <a:spcAft>
                <a:spcPts val="0"/>
              </a:spcAft>
              <a:buFont typeface="+mj-lt"/>
              <a:buAutoNum type="arabicPeriod"/>
              <a:defRPr/>
            </a:pPr>
            <a:r>
              <a:rPr lang="en-US" sz="1800" dirty="0" smtClean="0"/>
              <a:t>Substance of damage – damage must be substantial.</a:t>
            </a:r>
          </a:p>
          <a:p>
            <a:pPr algn="just" rtl="0" eaLnBrk="1" fontAlgn="auto" hangingPunct="1">
              <a:spcAft>
                <a:spcPts val="0"/>
              </a:spcAft>
              <a:defRPr/>
            </a:pPr>
            <a:endParaRPr lang="he-IL" sz="1600" dirty="0"/>
          </a:p>
        </p:txBody>
      </p:sp>
      <p:sp>
        <p:nvSpPr>
          <p:cNvPr id="19460" name="מציין מיקום של מספר שקופית 4"/>
          <p:cNvSpPr>
            <a:spLocks noGrp="1"/>
          </p:cNvSpPr>
          <p:nvPr>
            <p:ph type="sldNum" sz="quarter" idx="12"/>
          </p:nvPr>
        </p:nvSpPr>
        <p:spPr bwMode="auto">
          <a:ln>
            <a:round/>
            <a:headEnd/>
            <a:tailEnd/>
          </a:ln>
        </p:spPr>
        <p:txBody>
          <a:bodyPr wrap="square" numCol="1" anchorCtr="0" compatLnSpc="1">
            <a:prstTxWarp prst="textNoShape">
              <a:avLst/>
            </a:prstTxWarp>
          </a:bodyPr>
          <a:lstStyle/>
          <a:p>
            <a:pPr fontAlgn="base">
              <a:spcBef>
                <a:spcPct val="0"/>
              </a:spcBef>
              <a:spcAft>
                <a:spcPct val="0"/>
              </a:spcAft>
              <a:defRPr/>
            </a:pPr>
            <a:fld id="{A9E57898-6EF9-46C2-B69F-6BBA74F6DAF0}" type="slidenum">
              <a:rPr lang="he-IL" altLang="he-IL" smtClean="0"/>
              <a:pPr fontAlgn="base">
                <a:spcBef>
                  <a:spcPct val="0"/>
                </a:spcBef>
                <a:spcAft>
                  <a:spcPct val="0"/>
                </a:spcAft>
                <a:defRPr/>
              </a:pPr>
              <a:t>17</a:t>
            </a:fld>
            <a:endParaRPr lang="he-IL" altLang="he-IL"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115888"/>
            <a:ext cx="8229600" cy="563562"/>
          </a:xfrm>
        </p:spPr>
        <p:txBody>
          <a:bodyPr rtlCol="0">
            <a:normAutofit/>
          </a:bodyPr>
          <a:lstStyle/>
          <a:p>
            <a:pPr rtl="0" eaLnBrk="1" fontAlgn="auto" hangingPunct="1">
              <a:spcAft>
                <a:spcPts val="0"/>
              </a:spcAft>
              <a:defRPr/>
            </a:pPr>
            <a:r>
              <a:rPr lang="en-US" sz="2800" b="1" u="sng" dirty="0">
                <a:solidFill>
                  <a:schemeClr val="tx1"/>
                </a:solidFill>
              </a:rPr>
              <a:t>Current situation</a:t>
            </a:r>
            <a:endParaRPr lang="he-IL" sz="2800" b="1" u="sng" dirty="0">
              <a:solidFill>
                <a:schemeClr val="tx1"/>
              </a:solidFill>
            </a:endParaRPr>
          </a:p>
        </p:txBody>
      </p:sp>
      <p:sp>
        <p:nvSpPr>
          <p:cNvPr id="3" name="מציין מיקום תוכן 2"/>
          <p:cNvSpPr>
            <a:spLocks noGrp="1"/>
          </p:cNvSpPr>
          <p:nvPr>
            <p:ph idx="1"/>
          </p:nvPr>
        </p:nvSpPr>
        <p:spPr>
          <a:xfrm>
            <a:off x="431800" y="981075"/>
            <a:ext cx="5435600" cy="5000625"/>
          </a:xfrm>
        </p:spPr>
        <p:txBody>
          <a:bodyPr rtlCol="0">
            <a:noAutofit/>
          </a:bodyPr>
          <a:lstStyle/>
          <a:p>
            <a:pPr algn="just" rtl="0" eaLnBrk="1" fontAlgn="auto" hangingPunct="1">
              <a:spcAft>
                <a:spcPts val="0"/>
              </a:spcAft>
              <a:defRPr/>
            </a:pPr>
            <a:r>
              <a:rPr lang="en-US" sz="2400" dirty="0" smtClean="0"/>
              <a:t>Since then, courts extended its scope also to cases other then road accidents, and also to other, more distant relatives.</a:t>
            </a:r>
          </a:p>
          <a:p>
            <a:pPr algn="just" rtl="0" eaLnBrk="1" fontAlgn="auto" hangingPunct="1">
              <a:spcAft>
                <a:spcPts val="0"/>
              </a:spcAft>
              <a:buFont typeface="Arial" pitchFamily="34" charset="0"/>
              <a:buNone/>
              <a:defRPr/>
            </a:pPr>
            <a:r>
              <a:rPr lang="en-US" sz="2400" dirty="0" smtClean="0"/>
              <a:t> </a:t>
            </a:r>
          </a:p>
          <a:p>
            <a:pPr algn="just" rtl="0" eaLnBrk="1" fontAlgn="auto" hangingPunct="1">
              <a:spcAft>
                <a:spcPts val="0"/>
              </a:spcAft>
              <a:defRPr/>
            </a:pPr>
            <a:r>
              <a:rPr lang="en-US" sz="2400" dirty="0" smtClean="0"/>
              <a:t>Courts also reduced the precondition of presence at the site and ruled that damage emanating far from the occurrence location and after some time or due to continuous exposure to the accident’s result may trigger liability.</a:t>
            </a:r>
          </a:p>
          <a:p>
            <a:pPr marL="114300" indent="0" algn="just" rtl="0" eaLnBrk="1" fontAlgn="auto" hangingPunct="1">
              <a:spcAft>
                <a:spcPts val="0"/>
              </a:spcAft>
              <a:buFont typeface="Arial" pitchFamily="34" charset="0"/>
              <a:buNone/>
              <a:defRPr/>
            </a:pPr>
            <a:endParaRPr lang="en-US" sz="2400" dirty="0" smtClean="0"/>
          </a:p>
          <a:p>
            <a:pPr marL="114300" indent="0" algn="just" rtl="0" eaLnBrk="1" fontAlgn="auto" hangingPunct="1">
              <a:spcAft>
                <a:spcPts val="0"/>
              </a:spcAft>
              <a:buFont typeface="Arial" pitchFamily="34" charset="0"/>
              <a:buNone/>
              <a:defRPr/>
            </a:pPr>
            <a:endParaRPr lang="en-US" sz="2000" dirty="0" smtClean="0"/>
          </a:p>
          <a:p>
            <a:pPr marL="114300" indent="0" algn="just" rtl="0" eaLnBrk="1" fontAlgn="auto" hangingPunct="1">
              <a:spcAft>
                <a:spcPts val="0"/>
              </a:spcAft>
              <a:buFont typeface="Arial" pitchFamily="34" charset="0"/>
              <a:buNone/>
              <a:defRPr/>
            </a:pPr>
            <a:endParaRPr lang="en-US" sz="1600" dirty="0"/>
          </a:p>
          <a:p>
            <a:pPr marL="114300" indent="0" algn="just" rtl="0" eaLnBrk="1" fontAlgn="auto" hangingPunct="1">
              <a:spcAft>
                <a:spcPts val="0"/>
              </a:spcAft>
              <a:buFont typeface="Arial" pitchFamily="34" charset="0"/>
              <a:buNone/>
              <a:defRPr/>
            </a:pPr>
            <a:endParaRPr lang="en-US" sz="2400" dirty="0" smtClean="0"/>
          </a:p>
          <a:p>
            <a:pPr marL="114300" indent="0" algn="just" rtl="0" eaLnBrk="1" fontAlgn="auto" hangingPunct="1">
              <a:spcAft>
                <a:spcPts val="0"/>
              </a:spcAft>
              <a:buFont typeface="Arial" pitchFamily="34" charset="0"/>
              <a:buNone/>
              <a:defRPr/>
            </a:pPr>
            <a:r>
              <a:rPr lang="en-US" sz="2400" dirty="0" smtClean="0"/>
              <a:t/>
            </a:r>
            <a:br>
              <a:rPr lang="en-US" sz="2400" dirty="0" smtClean="0"/>
            </a:br>
            <a:endParaRPr lang="en-US" sz="2400" b="1" dirty="0"/>
          </a:p>
        </p:txBody>
      </p:sp>
      <p:sp>
        <p:nvSpPr>
          <p:cNvPr id="20484" name="מציין מיקום של מספר שקופית 4"/>
          <p:cNvSpPr>
            <a:spLocks noGrp="1"/>
          </p:cNvSpPr>
          <p:nvPr>
            <p:ph type="sldNum" sz="quarter" idx="12"/>
          </p:nvPr>
        </p:nvSpPr>
        <p:spPr bwMode="auto">
          <a:ln>
            <a:round/>
            <a:headEnd/>
            <a:tailEnd/>
          </a:ln>
        </p:spPr>
        <p:txBody>
          <a:bodyPr wrap="square" numCol="1" anchorCtr="0" compatLnSpc="1">
            <a:prstTxWarp prst="textNoShape">
              <a:avLst/>
            </a:prstTxWarp>
          </a:bodyPr>
          <a:lstStyle/>
          <a:p>
            <a:pPr fontAlgn="base">
              <a:spcBef>
                <a:spcPct val="0"/>
              </a:spcBef>
              <a:spcAft>
                <a:spcPct val="0"/>
              </a:spcAft>
              <a:defRPr/>
            </a:pPr>
            <a:fld id="{99392055-A3A9-4268-9B94-8DA72F6039CC}" type="slidenum">
              <a:rPr lang="he-IL" altLang="he-IL" smtClean="0"/>
              <a:pPr fontAlgn="base">
                <a:spcBef>
                  <a:spcPct val="0"/>
                </a:spcBef>
                <a:spcAft>
                  <a:spcPct val="0"/>
                </a:spcAft>
                <a:defRPr/>
              </a:pPr>
              <a:t>18</a:t>
            </a:fld>
            <a:endParaRPr lang="he-IL" altLang="he-IL" smtClean="0"/>
          </a:p>
        </p:txBody>
      </p:sp>
      <p:pic>
        <p:nvPicPr>
          <p:cNvPr id="20486" name="Picture 6" descr="https://encrypted-tbn2.gstatic.com/images?q=tbn:ANd9GcQcU0OjeT7SS3NCcxh2M6LluDeGzCPEpIr5eVl00i2U7qOxDQ4d"/>
          <p:cNvPicPr>
            <a:picLocks noChangeAspect="1" noChangeArrowheads="1"/>
          </p:cNvPicPr>
          <p:nvPr/>
        </p:nvPicPr>
        <p:blipFill rotWithShape="1">
          <a:blip r:embed="rId2" cstate="print">
            <a:extLst>
              <a:ext uri="{28A0092B-C50C-407E-A947-70E740481C1C}"/>
            </a:extLst>
          </a:blip>
          <a:srcRect r="25353"/>
          <a:stretch/>
        </p:blipFill>
        <p:spPr bwMode="auto">
          <a:xfrm>
            <a:off x="5886350" y="1988840"/>
            <a:ext cx="2448272" cy="2456683"/>
          </a:xfrm>
          <a:prstGeom prst="rect">
            <a:avLst/>
          </a:prstGeom>
          <a:ln>
            <a:noFill/>
          </a:ln>
          <a:effectLst>
            <a:softEdge rad="112500"/>
          </a:effectLst>
          <a:extLst>
            <a:ext uri="{909E8E84-426E-40DD-AFC4-6F175D3DCCD1}"/>
          </a:extLst>
        </p:spPr>
      </p:pic>
      <p:sp>
        <p:nvSpPr>
          <p:cNvPr id="4" name="מלבן 3"/>
          <p:cNvSpPr/>
          <p:nvPr/>
        </p:nvSpPr>
        <p:spPr>
          <a:xfrm>
            <a:off x="539750" y="5981700"/>
            <a:ext cx="7777163" cy="831850"/>
          </a:xfrm>
          <a:prstGeom prst="rect">
            <a:avLst/>
          </a:prstGeom>
        </p:spPr>
        <p:txBody>
          <a:bodyPr>
            <a:spAutoFit/>
          </a:bodyPr>
          <a:lstStyle/>
          <a:p>
            <a:pPr marL="114300" algn="just" rtl="0" fontAlgn="auto">
              <a:spcAft>
                <a:spcPts val="0"/>
              </a:spcAft>
              <a:buFont typeface="Arial" pitchFamily="34" charset="0"/>
              <a:buNone/>
              <a:defRPr/>
            </a:pPr>
            <a:r>
              <a:rPr lang="en-US" sz="2400" b="1" dirty="0">
                <a:latin typeface="+mn-lt"/>
                <a:cs typeface="+mn-cs"/>
              </a:rPr>
              <a:t>(CA 3662  2/05 Estate of </a:t>
            </a:r>
            <a:r>
              <a:rPr lang="en-US" sz="2400" b="1" dirty="0" err="1">
                <a:latin typeface="+mn-lt"/>
                <a:cs typeface="+mn-cs"/>
              </a:rPr>
              <a:t>Shervin</a:t>
            </a:r>
            <a:r>
              <a:rPr lang="en-US" sz="2400" b="1" dirty="0">
                <a:latin typeface="+mn-lt"/>
                <a:cs typeface="+mn-cs"/>
              </a:rPr>
              <a:t> V. </a:t>
            </a:r>
            <a:r>
              <a:rPr lang="en-US" sz="2400" b="1" dirty="0" err="1">
                <a:latin typeface="+mn-lt"/>
                <a:cs typeface="+mn-cs"/>
              </a:rPr>
              <a:t>Eliyaho</a:t>
            </a:r>
            <a:r>
              <a:rPr lang="en-US" sz="2400" b="1" dirty="0">
                <a:latin typeface="+mn-lt"/>
                <a:cs typeface="+mn-cs"/>
              </a:rPr>
              <a:t> Insurance Company).</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57200" y="115888"/>
            <a:ext cx="8229600" cy="792162"/>
          </a:xfrm>
        </p:spPr>
        <p:txBody>
          <a:bodyPr rtlCol="0">
            <a:normAutofit/>
          </a:bodyPr>
          <a:lstStyle/>
          <a:p>
            <a:pPr rtl="0" eaLnBrk="1" fontAlgn="auto" hangingPunct="1">
              <a:spcAft>
                <a:spcPts val="0"/>
              </a:spcAft>
              <a:defRPr/>
            </a:pPr>
            <a:r>
              <a:rPr lang="en-US" sz="2800" b="1" u="sng" dirty="0">
                <a:solidFill>
                  <a:schemeClr val="tx1"/>
                </a:solidFill>
              </a:rPr>
              <a:t>Reinsurers concerns</a:t>
            </a:r>
            <a:endParaRPr lang="he-IL" sz="2800" b="1" u="sng" dirty="0">
              <a:solidFill>
                <a:schemeClr val="tx1"/>
              </a:solidFill>
            </a:endParaRPr>
          </a:p>
        </p:txBody>
      </p:sp>
      <p:sp>
        <p:nvSpPr>
          <p:cNvPr id="21507" name="מציין מיקום תוכן 2"/>
          <p:cNvSpPr>
            <a:spLocks noGrp="1"/>
          </p:cNvSpPr>
          <p:nvPr>
            <p:ph idx="1"/>
          </p:nvPr>
        </p:nvSpPr>
        <p:spPr>
          <a:xfrm>
            <a:off x="468313" y="1268413"/>
            <a:ext cx="7620000" cy="4800600"/>
          </a:xfrm>
        </p:spPr>
        <p:txBody>
          <a:bodyPr/>
          <a:lstStyle/>
          <a:p>
            <a:pPr algn="l" rtl="0" eaLnBrk="1" hangingPunct="1"/>
            <a:r>
              <a:rPr lang="en-US" altLang="he-IL" sz="2400" smtClean="0"/>
              <a:t>Pure financial loss is difficult to define and may   have far reaching financial results if not applied prudently.</a:t>
            </a:r>
          </a:p>
          <a:p>
            <a:pPr algn="l" rtl="0" eaLnBrk="1" hangingPunct="1">
              <a:buFont typeface="Arial" pitchFamily="34" charset="0"/>
              <a:buNone/>
            </a:pPr>
            <a:endParaRPr lang="en-US" altLang="he-IL" sz="2400" smtClean="0"/>
          </a:p>
          <a:p>
            <a:pPr algn="l" rtl="0" eaLnBrk="1" hangingPunct="1"/>
            <a:r>
              <a:rPr lang="en-US" altLang="he-IL" sz="2400" smtClean="0"/>
              <a:t>Different systems relate to the issue in a different manner.</a:t>
            </a:r>
          </a:p>
          <a:p>
            <a:pPr algn="l" rtl="0" eaLnBrk="1" hangingPunct="1"/>
            <a:endParaRPr lang="en-US" altLang="he-IL" sz="2400" smtClean="0"/>
          </a:p>
          <a:p>
            <a:pPr algn="l" rtl="0" eaLnBrk="1" hangingPunct="1"/>
            <a:r>
              <a:rPr lang="en-US" altLang="he-IL" sz="2400" smtClean="0"/>
              <a:t>The right of a third party-the damaged party, to sue the insurer directly may increase exposure.</a:t>
            </a:r>
          </a:p>
          <a:p>
            <a:pPr algn="l" rtl="0" eaLnBrk="1" hangingPunct="1"/>
            <a:endParaRPr lang="en-US" altLang="he-IL" sz="2400" smtClean="0"/>
          </a:p>
          <a:p>
            <a:pPr algn="l" rtl="0" eaLnBrk="1" hangingPunct="1"/>
            <a:endParaRPr lang="en-US" altLang="he-IL" sz="2400" smtClean="0"/>
          </a:p>
          <a:p>
            <a:pPr algn="l" rtl="0" eaLnBrk="1" hangingPunct="1"/>
            <a:endParaRPr lang="en-US" altLang="he-IL" sz="2400" smtClean="0"/>
          </a:p>
          <a:p>
            <a:pPr algn="l" rtl="0" eaLnBrk="1" hangingPunct="1"/>
            <a:endParaRPr lang="en-US" altLang="he-IL" sz="2400" smtClean="0"/>
          </a:p>
          <a:p>
            <a:pPr algn="l" rtl="0" eaLnBrk="1" hangingPunct="1"/>
            <a:r>
              <a:rPr lang="en-US" altLang="he-IL" sz="2400" smtClean="0"/>
              <a:t>Exclusionary wording must be specific and not vague.</a:t>
            </a:r>
          </a:p>
          <a:p>
            <a:pPr algn="l" rtl="0" eaLnBrk="1" hangingPunct="1">
              <a:buFont typeface="Arial" pitchFamily="34" charset="0"/>
              <a:buNone/>
            </a:pPr>
            <a:endParaRPr lang="en-US" altLang="he-IL" sz="2400" smtClean="0"/>
          </a:p>
          <a:p>
            <a:pPr algn="l" rtl="0" eaLnBrk="1" hangingPunct="1">
              <a:buFont typeface="Arial" pitchFamily="34" charset="0"/>
              <a:buNone/>
            </a:pPr>
            <a:endParaRPr lang="en-US" altLang="he-IL" sz="2400" smtClean="0"/>
          </a:p>
          <a:p>
            <a:pPr algn="l" eaLnBrk="1" hangingPunct="1"/>
            <a:endParaRPr lang="he-IL" altLang="he-IL" sz="2400" smtClean="0"/>
          </a:p>
        </p:txBody>
      </p:sp>
      <p:sp>
        <p:nvSpPr>
          <p:cNvPr id="21508" name="מציין מיקום של מספר שקופית 4"/>
          <p:cNvSpPr>
            <a:spLocks noGrp="1"/>
          </p:cNvSpPr>
          <p:nvPr>
            <p:ph type="sldNum" sz="quarter" idx="12"/>
          </p:nvPr>
        </p:nvSpPr>
        <p:spPr bwMode="auto">
          <a:ln>
            <a:round/>
            <a:headEnd/>
            <a:tailEnd/>
          </a:ln>
        </p:spPr>
        <p:txBody>
          <a:bodyPr wrap="square" numCol="1" anchorCtr="0" compatLnSpc="1">
            <a:prstTxWarp prst="textNoShape">
              <a:avLst/>
            </a:prstTxWarp>
          </a:bodyPr>
          <a:lstStyle/>
          <a:p>
            <a:pPr fontAlgn="base">
              <a:spcBef>
                <a:spcPct val="0"/>
              </a:spcBef>
              <a:spcAft>
                <a:spcPct val="0"/>
              </a:spcAft>
              <a:defRPr/>
            </a:pPr>
            <a:fld id="{5A8786B5-89C8-4EC7-BCD3-7E100C2B0550}" type="slidenum">
              <a:rPr lang="he-IL" altLang="he-IL" smtClean="0"/>
              <a:pPr fontAlgn="base">
                <a:spcBef>
                  <a:spcPct val="0"/>
                </a:spcBef>
                <a:spcAft>
                  <a:spcPct val="0"/>
                </a:spcAft>
                <a:defRPr/>
              </a:pPr>
              <a:t>19</a:t>
            </a:fld>
            <a:endParaRPr lang="he-IL" altLang="he-IL" smtClean="0"/>
          </a:p>
        </p:txBody>
      </p:sp>
      <p:pic>
        <p:nvPicPr>
          <p:cNvPr id="21509" name="Picture 6" descr="http://www.h-lapoal.co.il/lib/8713111.png"/>
          <p:cNvPicPr>
            <a:picLocks noChangeAspect="1" noChangeArrowheads="1"/>
          </p:cNvPicPr>
          <p:nvPr/>
        </p:nvPicPr>
        <p:blipFill>
          <a:blip r:embed="rId2" cstate="print"/>
          <a:srcRect/>
          <a:stretch>
            <a:fillRect/>
          </a:stretch>
        </p:blipFill>
        <p:spPr bwMode="auto">
          <a:xfrm>
            <a:off x="6440488" y="0"/>
            <a:ext cx="2089150" cy="1360488"/>
          </a:xfrm>
          <a:prstGeom prst="rect">
            <a:avLst/>
          </a:prstGeom>
          <a:noFill/>
          <a:ln w="9525">
            <a:noFill/>
            <a:miter lim="800000"/>
            <a:headEnd/>
            <a:tailEnd/>
          </a:ln>
        </p:spPr>
      </p:pic>
      <p:pic>
        <p:nvPicPr>
          <p:cNvPr id="21512" name="Picture 8" descr="https://education.arts.unsw.edu.au/media/FASSImage/cache/Ct980500-EducationalPolicy_image1.jpg"/>
          <p:cNvPicPr>
            <a:picLocks noChangeAspect="1" noChangeArrowheads="1"/>
          </p:cNvPicPr>
          <p:nvPr/>
        </p:nvPicPr>
        <p:blipFill>
          <a:blip r:embed="rId3" cstate="print">
            <a:extLst>
              <a:ext uri="{28A0092B-C50C-407E-A947-70E740481C1C}"/>
            </a:extLst>
          </a:blip>
          <a:srcRect/>
          <a:stretch>
            <a:fillRect/>
          </a:stretch>
        </p:blipFill>
        <p:spPr bwMode="auto">
          <a:xfrm>
            <a:off x="1403648" y="4581128"/>
            <a:ext cx="5400600" cy="1767470"/>
          </a:xfrm>
          <a:prstGeom prst="rect">
            <a:avLst/>
          </a:prstGeom>
          <a:ln>
            <a:noFill/>
          </a:ln>
          <a:effectLst>
            <a:softEdge rad="112500"/>
          </a:effectLst>
          <a:extLst>
            <a:ext uri="{909E8E84-426E-40DD-AFC4-6F175D3DCCD1}"/>
          </a:ex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68313" y="107950"/>
            <a:ext cx="8229600" cy="584200"/>
          </a:xfrm>
        </p:spPr>
        <p:txBody>
          <a:bodyPr rtlCol="0"/>
          <a:lstStyle/>
          <a:p>
            <a:pPr rtl="0" eaLnBrk="1" fontAlgn="auto" hangingPunct="1">
              <a:spcAft>
                <a:spcPts val="0"/>
              </a:spcAft>
              <a:defRPr/>
            </a:pPr>
            <a:r>
              <a:rPr lang="en-US" sz="2600" b="1" dirty="0" smtClean="0"/>
              <a:t>What is a pure financial loss?</a:t>
            </a:r>
            <a:endParaRPr lang="he-IL" sz="2600" u="sng" dirty="0"/>
          </a:p>
        </p:txBody>
      </p:sp>
      <p:sp>
        <p:nvSpPr>
          <p:cNvPr id="3" name="מציין מיקום תוכן 2"/>
          <p:cNvSpPr>
            <a:spLocks noGrp="1"/>
          </p:cNvSpPr>
          <p:nvPr>
            <p:ph idx="1"/>
          </p:nvPr>
        </p:nvSpPr>
        <p:spPr>
          <a:xfrm>
            <a:off x="179388" y="765175"/>
            <a:ext cx="8229600" cy="5976938"/>
          </a:xfrm>
        </p:spPr>
        <p:txBody>
          <a:bodyPr rtlCol="0">
            <a:normAutofit lnSpcReduction="10000"/>
          </a:bodyPr>
          <a:lstStyle/>
          <a:p>
            <a:pPr algn="just" rtl="0" eaLnBrk="1" fontAlgn="auto" hangingPunct="1">
              <a:spcAft>
                <a:spcPts val="0"/>
              </a:spcAft>
              <a:defRPr/>
            </a:pPr>
            <a:endParaRPr lang="en-US" b="1" dirty="0" smtClean="0"/>
          </a:p>
          <a:p>
            <a:pPr indent="0" algn="just" rtl="0" eaLnBrk="1" fontAlgn="auto" hangingPunct="1">
              <a:spcAft>
                <a:spcPts val="0"/>
              </a:spcAft>
              <a:buFont typeface="Arial" pitchFamily="34" charset="0"/>
              <a:buNone/>
              <a:defRPr/>
            </a:pPr>
            <a:r>
              <a:rPr lang="en-US" dirty="0" smtClean="0"/>
              <a:t>Financial losses can be divided into two groups:</a:t>
            </a:r>
          </a:p>
          <a:p>
            <a:pPr algn="just" rtl="0" eaLnBrk="1" fontAlgn="auto" hangingPunct="1">
              <a:spcAft>
                <a:spcPts val="0"/>
              </a:spcAft>
              <a:buFont typeface="Arial" pitchFamily="34" charset="0"/>
              <a:buNone/>
              <a:defRPr/>
            </a:pPr>
            <a:endParaRPr lang="en-US" sz="2800" dirty="0" smtClean="0"/>
          </a:p>
          <a:p>
            <a:pPr marL="1314450" lvl="2" indent="-514350" algn="just" rtl="0" eaLnBrk="1" fontAlgn="auto" hangingPunct="1">
              <a:spcAft>
                <a:spcPts val="0"/>
              </a:spcAft>
              <a:buClr>
                <a:schemeClr val="accent3"/>
              </a:buClr>
              <a:buFont typeface="+mj-lt"/>
              <a:buAutoNum type="arabicPeriod"/>
              <a:defRPr/>
            </a:pPr>
            <a:r>
              <a:rPr lang="en-US" sz="2400" dirty="0" smtClean="0"/>
              <a:t>Consequential economic loss – a loss arising from a physical impact to the property or body of the claimant.</a:t>
            </a:r>
          </a:p>
          <a:p>
            <a:pPr marL="1314450" lvl="2" indent="-514350" algn="just" rtl="0" eaLnBrk="1" fontAlgn="auto" hangingPunct="1">
              <a:spcAft>
                <a:spcPts val="0"/>
              </a:spcAft>
              <a:buClr>
                <a:schemeClr val="accent3"/>
              </a:buClr>
              <a:buFont typeface="+mj-lt"/>
              <a:buAutoNum type="arabicPeriod"/>
              <a:defRPr/>
            </a:pPr>
            <a:endParaRPr lang="en-US" sz="2800" dirty="0" smtClean="0"/>
          </a:p>
          <a:p>
            <a:pPr marL="1314450" lvl="2" indent="-514350" algn="just" rtl="0" eaLnBrk="1" fontAlgn="auto" hangingPunct="1">
              <a:spcAft>
                <a:spcPts val="0"/>
              </a:spcAft>
              <a:buClr>
                <a:schemeClr val="accent3"/>
              </a:buClr>
              <a:buFont typeface="+mj-lt"/>
              <a:buAutoNum type="arabicPeriod"/>
              <a:defRPr/>
            </a:pPr>
            <a:r>
              <a:rPr lang="en-US" sz="2400" dirty="0" smtClean="0"/>
              <a:t>Pure financial loss- a non consequential loss.</a:t>
            </a:r>
          </a:p>
          <a:p>
            <a:pPr algn="just" rtl="0" eaLnBrk="1" fontAlgn="auto" hangingPunct="1">
              <a:spcAft>
                <a:spcPts val="0"/>
              </a:spcAft>
              <a:defRPr/>
            </a:pPr>
            <a:endParaRPr lang="en-US" sz="2000" dirty="0" smtClean="0"/>
          </a:p>
          <a:p>
            <a:pPr algn="just" rtl="0" eaLnBrk="1" fontAlgn="auto" hangingPunct="1">
              <a:spcAft>
                <a:spcPts val="0"/>
              </a:spcAft>
              <a:defRPr/>
            </a:pPr>
            <a:endParaRPr lang="en-US" sz="2000" dirty="0"/>
          </a:p>
          <a:p>
            <a:pPr algn="just" rtl="0" eaLnBrk="1" fontAlgn="auto" hangingPunct="1">
              <a:spcAft>
                <a:spcPts val="0"/>
              </a:spcAft>
              <a:defRPr/>
            </a:pPr>
            <a:endParaRPr lang="en-US" sz="2000" dirty="0" smtClean="0"/>
          </a:p>
          <a:p>
            <a:pPr algn="just" rtl="0" eaLnBrk="1" fontAlgn="auto" hangingPunct="1">
              <a:spcAft>
                <a:spcPts val="0"/>
              </a:spcAft>
              <a:defRPr/>
            </a:pPr>
            <a:endParaRPr lang="en-US" sz="2000" dirty="0"/>
          </a:p>
          <a:p>
            <a:pPr algn="just" rtl="0" eaLnBrk="1" fontAlgn="auto" hangingPunct="1">
              <a:spcAft>
                <a:spcPts val="0"/>
              </a:spcAft>
              <a:defRPr/>
            </a:pPr>
            <a:endParaRPr lang="en-US" sz="2000" dirty="0" smtClean="0"/>
          </a:p>
          <a:p>
            <a:pPr indent="0" algn="just" rtl="0" eaLnBrk="1" fontAlgn="auto" hangingPunct="1">
              <a:spcAft>
                <a:spcPts val="0"/>
              </a:spcAft>
              <a:buFont typeface="Arial" pitchFamily="34" charset="0"/>
              <a:buNone/>
              <a:defRPr/>
            </a:pPr>
            <a:r>
              <a:rPr lang="en-US" dirty="0" smtClean="0"/>
              <a:t> It is the lack of connection between the physical damage to A caused by B and the following damage-the legitimate expectation of C ,D, E etc that makes it a pure financial loss.</a:t>
            </a:r>
          </a:p>
          <a:p>
            <a:pPr marL="640080" lvl="1" algn="just" rtl="0" eaLnBrk="1" fontAlgn="auto" hangingPunct="1">
              <a:spcAft>
                <a:spcPts val="0"/>
              </a:spcAft>
              <a:buFont typeface="Arial" pitchFamily="34" charset="0"/>
              <a:buNone/>
              <a:defRPr/>
            </a:pPr>
            <a:endParaRPr lang="en-US" dirty="0" smtClean="0"/>
          </a:p>
          <a:p>
            <a:pPr algn="just" rtl="0" eaLnBrk="1" fontAlgn="auto" hangingPunct="1">
              <a:spcAft>
                <a:spcPts val="0"/>
              </a:spcAft>
              <a:defRPr/>
            </a:pPr>
            <a:endParaRPr lang="en-US" b="1" dirty="0" smtClean="0"/>
          </a:p>
        </p:txBody>
      </p:sp>
      <p:sp>
        <p:nvSpPr>
          <p:cNvPr id="4100" name="מציין מיקום של מספר שקופית 4"/>
          <p:cNvSpPr>
            <a:spLocks noGrp="1"/>
          </p:cNvSpPr>
          <p:nvPr>
            <p:ph type="sldNum" sz="quarter" idx="12"/>
          </p:nvPr>
        </p:nvSpPr>
        <p:spPr bwMode="auto">
          <a:ln>
            <a:round/>
            <a:headEnd/>
            <a:tailEnd/>
          </a:ln>
        </p:spPr>
        <p:txBody>
          <a:bodyPr wrap="square" numCol="1" anchorCtr="0" compatLnSpc="1">
            <a:prstTxWarp prst="textNoShape">
              <a:avLst/>
            </a:prstTxWarp>
          </a:bodyPr>
          <a:lstStyle/>
          <a:p>
            <a:pPr fontAlgn="base">
              <a:spcBef>
                <a:spcPct val="0"/>
              </a:spcBef>
              <a:spcAft>
                <a:spcPct val="0"/>
              </a:spcAft>
              <a:defRPr/>
            </a:pPr>
            <a:fld id="{B91031A4-1503-43EB-B90F-8599E5B40A1F}" type="slidenum">
              <a:rPr lang="he-IL" altLang="he-IL" smtClean="0"/>
              <a:pPr fontAlgn="base">
                <a:spcBef>
                  <a:spcPct val="0"/>
                </a:spcBef>
                <a:spcAft>
                  <a:spcPct val="0"/>
                </a:spcAft>
                <a:defRPr/>
              </a:pPr>
              <a:t>2</a:t>
            </a:fld>
            <a:endParaRPr lang="he-IL" altLang="he-IL" smtClean="0"/>
          </a:p>
        </p:txBody>
      </p:sp>
      <p:pic>
        <p:nvPicPr>
          <p:cNvPr id="1026" name="Picture 2" descr="http://www.mathewingram.com/work/wp-content/uploads/moneyburn.jpg"/>
          <p:cNvPicPr>
            <a:picLocks noChangeAspect="1" noChangeArrowheads="1"/>
          </p:cNvPicPr>
          <p:nvPr/>
        </p:nvPicPr>
        <p:blipFill>
          <a:blip r:embed="rId2" cstate="print">
            <a:extLst>
              <a:ext uri="{28A0092B-C50C-407E-A947-70E740481C1C}"/>
            </a:extLst>
          </a:blip>
          <a:srcRect/>
          <a:stretch>
            <a:fillRect/>
          </a:stretch>
        </p:blipFill>
        <p:spPr bwMode="auto">
          <a:xfrm>
            <a:off x="3131840" y="3933056"/>
            <a:ext cx="1695450" cy="1609726"/>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a:extLst/>
        </p:spPr>
      </p:pic>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כותרת 1"/>
          <p:cNvSpPr>
            <a:spLocks noGrp="1"/>
          </p:cNvSpPr>
          <p:nvPr>
            <p:ph type="title"/>
          </p:nvPr>
        </p:nvSpPr>
        <p:spPr>
          <a:xfrm>
            <a:off x="468313" y="115888"/>
            <a:ext cx="8229600" cy="563562"/>
          </a:xfrm>
        </p:spPr>
        <p:txBody>
          <a:bodyPr rtlCol="0">
            <a:normAutofit/>
          </a:bodyPr>
          <a:lstStyle/>
          <a:p>
            <a:pPr rtl="0" eaLnBrk="1" fontAlgn="auto" hangingPunct="1">
              <a:spcAft>
                <a:spcPts val="0"/>
              </a:spcAft>
              <a:defRPr/>
            </a:pPr>
            <a:r>
              <a:rPr lang="en-US" sz="2800" b="1" u="sng" dirty="0">
                <a:solidFill>
                  <a:schemeClr val="tx1"/>
                </a:solidFill>
              </a:rPr>
              <a:t>Reinsurers concerns - continued</a:t>
            </a:r>
            <a:endParaRPr lang="he-IL" sz="2800" b="1" u="sng" dirty="0">
              <a:solidFill>
                <a:schemeClr val="tx1"/>
              </a:solidFill>
            </a:endParaRPr>
          </a:p>
        </p:txBody>
      </p:sp>
      <p:sp>
        <p:nvSpPr>
          <p:cNvPr id="22531" name="מציין מיקום תוכן 2"/>
          <p:cNvSpPr>
            <a:spLocks noGrp="1"/>
          </p:cNvSpPr>
          <p:nvPr>
            <p:ph idx="1"/>
          </p:nvPr>
        </p:nvSpPr>
        <p:spPr/>
        <p:txBody>
          <a:bodyPr/>
          <a:lstStyle/>
          <a:p>
            <a:pPr algn="l" rtl="0" eaLnBrk="1" hangingPunct="1"/>
            <a:r>
              <a:rPr lang="en-US" altLang="he-IL" b="1" smtClean="0"/>
              <a:t>When monitoring a claim-always be updated with local state of the art legal situation.</a:t>
            </a:r>
          </a:p>
          <a:p>
            <a:pPr algn="l" rtl="0" eaLnBrk="1" hangingPunct="1">
              <a:buFont typeface="Arial" pitchFamily="34" charset="0"/>
              <a:buNone/>
            </a:pPr>
            <a:endParaRPr lang="en-US" altLang="he-IL" b="1" smtClean="0"/>
          </a:p>
          <a:p>
            <a:pPr algn="l" rtl="0" eaLnBrk="1" hangingPunct="1"/>
            <a:r>
              <a:rPr lang="en-US" altLang="he-IL" b="1" smtClean="0"/>
              <a:t>Claim reserves should be based on cedants legal analysis.</a:t>
            </a:r>
          </a:p>
          <a:p>
            <a:pPr algn="l" rtl="0" eaLnBrk="1" hangingPunct="1">
              <a:buFont typeface="Arial" pitchFamily="34" charset="0"/>
              <a:buNone/>
            </a:pPr>
            <a:endParaRPr lang="en-US" altLang="he-IL" b="1" smtClean="0"/>
          </a:p>
          <a:p>
            <a:pPr algn="l" rtl="0" eaLnBrk="1" hangingPunct="1"/>
            <a:r>
              <a:rPr lang="en-US" altLang="he-IL" b="1" smtClean="0"/>
              <a:t>Claims settlements should be reviewed according to cedants legal environment.</a:t>
            </a:r>
            <a:endParaRPr lang="he-IL" altLang="he-IL" b="1" smtClean="0"/>
          </a:p>
        </p:txBody>
      </p:sp>
      <p:sp>
        <p:nvSpPr>
          <p:cNvPr id="22532" name="מציין מיקום של כותרת תחתונה 3"/>
          <p:cNvSpPr>
            <a:spLocks noGrp="1"/>
          </p:cNvSpPr>
          <p:nvPr>
            <p:ph type="ftr" sz="quarter" idx="11"/>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he-IL" altLang="he-IL" smtClean="0"/>
          </a:p>
        </p:txBody>
      </p:sp>
      <p:sp>
        <p:nvSpPr>
          <p:cNvPr id="22533" name="מציין מיקום של מספר שקופית 4"/>
          <p:cNvSpPr>
            <a:spLocks noGrp="1"/>
          </p:cNvSpPr>
          <p:nvPr>
            <p:ph type="sldNum" sz="quarter" idx="12"/>
          </p:nvPr>
        </p:nvSpPr>
        <p:spPr bwMode="auto">
          <a:ln>
            <a:round/>
            <a:headEnd/>
            <a:tailEnd/>
          </a:ln>
        </p:spPr>
        <p:txBody>
          <a:bodyPr wrap="square" numCol="1" anchorCtr="0" compatLnSpc="1">
            <a:prstTxWarp prst="textNoShape">
              <a:avLst/>
            </a:prstTxWarp>
          </a:bodyPr>
          <a:lstStyle/>
          <a:p>
            <a:pPr fontAlgn="base">
              <a:spcBef>
                <a:spcPct val="0"/>
              </a:spcBef>
              <a:spcAft>
                <a:spcPct val="0"/>
              </a:spcAft>
              <a:defRPr/>
            </a:pPr>
            <a:fld id="{C8073A1B-874D-48EC-86C3-DB4705B350F3}" type="slidenum">
              <a:rPr lang="he-IL" altLang="he-IL" smtClean="0"/>
              <a:pPr fontAlgn="base">
                <a:spcBef>
                  <a:spcPct val="0"/>
                </a:spcBef>
                <a:spcAft>
                  <a:spcPct val="0"/>
                </a:spcAft>
                <a:defRPr/>
              </a:pPr>
              <a:t>20</a:t>
            </a:fld>
            <a:endParaRPr lang="he-IL" altLang="he-IL"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1"/>
          <p:cNvSpPr>
            <a:spLocks noGrp="1"/>
          </p:cNvSpPr>
          <p:nvPr>
            <p:ph type="title"/>
          </p:nvPr>
        </p:nvSpPr>
        <p:spPr>
          <a:xfrm>
            <a:off x="457200" y="107950"/>
            <a:ext cx="8229600" cy="657225"/>
          </a:xfrm>
        </p:spPr>
        <p:txBody>
          <a:bodyPr rtlCol="0">
            <a:normAutofit/>
          </a:bodyPr>
          <a:lstStyle/>
          <a:p>
            <a:pPr rtl="0" eaLnBrk="1" fontAlgn="auto" hangingPunct="1">
              <a:spcAft>
                <a:spcPts val="0"/>
              </a:spcAft>
              <a:defRPr/>
            </a:pPr>
            <a:r>
              <a:rPr lang="en-US" sz="3200" b="1" u="sng" dirty="0">
                <a:solidFill>
                  <a:schemeClr val="tx1"/>
                </a:solidFill>
                <a:latin typeface="+mn-lt"/>
                <a:ea typeface="+mn-ea"/>
                <a:cs typeface="+mn-cs"/>
              </a:rPr>
              <a:t>Characteristics:</a:t>
            </a:r>
            <a:endParaRPr lang="he-IL" sz="3200" b="1" u="sng" dirty="0">
              <a:solidFill>
                <a:schemeClr val="tx1"/>
              </a:solidFill>
              <a:latin typeface="+mn-lt"/>
              <a:ea typeface="+mn-ea"/>
              <a:cs typeface="+mn-cs"/>
            </a:endParaRPr>
          </a:p>
        </p:txBody>
      </p:sp>
      <p:sp>
        <p:nvSpPr>
          <p:cNvPr id="4" name="מציין מיקום תוכן 3"/>
          <p:cNvSpPr>
            <a:spLocks noGrp="1"/>
          </p:cNvSpPr>
          <p:nvPr>
            <p:ph idx="1"/>
          </p:nvPr>
        </p:nvSpPr>
        <p:spPr>
          <a:xfrm>
            <a:off x="323850" y="1196975"/>
            <a:ext cx="7993063" cy="4929188"/>
          </a:xfrm>
        </p:spPr>
        <p:txBody>
          <a:bodyPr rtlCol="0">
            <a:normAutofit fontScale="92500"/>
          </a:bodyPr>
          <a:lstStyle/>
          <a:p>
            <a:pPr algn="just" rtl="0" eaLnBrk="1" fontAlgn="auto" hangingPunct="1">
              <a:spcAft>
                <a:spcPts val="0"/>
              </a:spcAft>
              <a:defRPr/>
            </a:pPr>
            <a:r>
              <a:rPr lang="en-US" sz="2800" dirty="0" smtClean="0"/>
              <a:t>No damage to proprietary interests.</a:t>
            </a:r>
          </a:p>
          <a:p>
            <a:pPr algn="just" rtl="0" eaLnBrk="1" fontAlgn="auto" hangingPunct="1">
              <a:spcAft>
                <a:spcPts val="0"/>
              </a:spcAft>
              <a:defRPr/>
            </a:pPr>
            <a:endParaRPr lang="en-US" sz="2800" dirty="0" smtClean="0"/>
          </a:p>
          <a:p>
            <a:pPr marL="342900" lvl="1" indent="-342900" algn="just" rtl="0" eaLnBrk="1" fontAlgn="auto" hangingPunct="1">
              <a:spcAft>
                <a:spcPts val="0"/>
              </a:spcAft>
              <a:defRPr/>
            </a:pPr>
            <a:r>
              <a:rPr lang="en-US" sz="2800" dirty="0" smtClean="0"/>
              <a:t>Financial </a:t>
            </a:r>
            <a:r>
              <a:rPr lang="en-US" sz="2800" dirty="0"/>
              <a:t>damage that does not arise from  nor is it an outcome of a physical damage or injury.</a:t>
            </a:r>
          </a:p>
          <a:p>
            <a:pPr algn="just" rtl="0" eaLnBrk="1" fontAlgn="auto" hangingPunct="1">
              <a:spcAft>
                <a:spcPts val="0"/>
              </a:spcAft>
              <a:defRPr/>
            </a:pPr>
            <a:endParaRPr lang="en-US" sz="2800" dirty="0"/>
          </a:p>
          <a:p>
            <a:pPr algn="just" rtl="0" eaLnBrk="1" fontAlgn="auto" hangingPunct="1">
              <a:spcAft>
                <a:spcPts val="0"/>
              </a:spcAft>
              <a:defRPr/>
            </a:pPr>
            <a:r>
              <a:rPr lang="en-US" sz="2800" dirty="0" smtClean="0"/>
              <a:t>Damage to future financial interests ,deprivation of the chance for a profit.</a:t>
            </a:r>
          </a:p>
          <a:p>
            <a:pPr algn="just" rtl="0" eaLnBrk="1" fontAlgn="auto" hangingPunct="1">
              <a:spcAft>
                <a:spcPts val="0"/>
              </a:spcAft>
              <a:defRPr/>
            </a:pPr>
            <a:endParaRPr lang="en-US" sz="2800" dirty="0" smtClean="0"/>
          </a:p>
          <a:p>
            <a:pPr algn="just" rtl="0" eaLnBrk="1" fontAlgn="auto" hangingPunct="1">
              <a:spcAft>
                <a:spcPts val="0"/>
              </a:spcAft>
              <a:defRPr/>
            </a:pPr>
            <a:r>
              <a:rPr lang="en-US" sz="2800" dirty="0" smtClean="0"/>
              <a:t>An economic ricochet of a physical damage is a pure financial loss, suffered by a party as a result of a negligent act to the property or body of a third party. </a:t>
            </a:r>
          </a:p>
          <a:p>
            <a:pPr algn="just" rtl="0" eaLnBrk="1" fontAlgn="auto" hangingPunct="1">
              <a:spcAft>
                <a:spcPts val="0"/>
              </a:spcAft>
              <a:defRPr/>
            </a:pPr>
            <a:endParaRPr lang="en-US" dirty="0" smtClean="0"/>
          </a:p>
          <a:p>
            <a:pPr algn="just" rtl="0" eaLnBrk="1" fontAlgn="auto" hangingPunct="1">
              <a:spcAft>
                <a:spcPts val="0"/>
              </a:spcAft>
              <a:defRPr/>
            </a:pPr>
            <a:endParaRPr lang="he-IL" dirty="0"/>
          </a:p>
        </p:txBody>
      </p:sp>
      <p:sp>
        <p:nvSpPr>
          <p:cNvPr id="5124" name="מציין מיקום של מספר שקופית 2"/>
          <p:cNvSpPr>
            <a:spLocks noGrp="1"/>
          </p:cNvSpPr>
          <p:nvPr>
            <p:ph type="sldNum" sz="quarter" idx="12"/>
          </p:nvPr>
        </p:nvSpPr>
        <p:spPr bwMode="auto">
          <a:ln>
            <a:round/>
            <a:headEnd/>
            <a:tailEnd/>
          </a:ln>
        </p:spPr>
        <p:txBody>
          <a:bodyPr wrap="square" numCol="1" anchorCtr="0" compatLnSpc="1">
            <a:prstTxWarp prst="textNoShape">
              <a:avLst/>
            </a:prstTxWarp>
          </a:bodyPr>
          <a:lstStyle/>
          <a:p>
            <a:pPr fontAlgn="base">
              <a:spcBef>
                <a:spcPct val="0"/>
              </a:spcBef>
              <a:spcAft>
                <a:spcPct val="0"/>
              </a:spcAft>
              <a:defRPr/>
            </a:pPr>
            <a:fld id="{5E41A832-B91D-4008-9D8E-DA1E8C0147AB}" type="slidenum">
              <a:rPr lang="he-IL" altLang="he-IL" smtClean="0"/>
              <a:pPr fontAlgn="base">
                <a:spcBef>
                  <a:spcPct val="0"/>
                </a:spcBef>
                <a:spcAft>
                  <a:spcPct val="0"/>
                </a:spcAft>
                <a:defRPr/>
              </a:pPr>
              <a:t>3</a:t>
            </a:fld>
            <a:endParaRPr lang="he-IL" altLang="he-IL"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1"/>
          <p:cNvSpPr>
            <a:spLocks noGrp="1"/>
          </p:cNvSpPr>
          <p:nvPr>
            <p:ph type="title"/>
          </p:nvPr>
        </p:nvSpPr>
        <p:spPr>
          <a:xfrm>
            <a:off x="457200" y="107950"/>
            <a:ext cx="8229600" cy="584200"/>
          </a:xfrm>
        </p:spPr>
        <p:txBody>
          <a:bodyPr rtlCol="0">
            <a:normAutofit/>
          </a:bodyPr>
          <a:lstStyle/>
          <a:p>
            <a:pPr rtl="0" eaLnBrk="1" fontAlgn="auto" hangingPunct="1">
              <a:spcAft>
                <a:spcPts val="0"/>
              </a:spcAft>
              <a:defRPr/>
            </a:pPr>
            <a:r>
              <a:rPr lang="en-US" sz="3200" b="1" u="sng" dirty="0">
                <a:solidFill>
                  <a:schemeClr val="tx1"/>
                </a:solidFill>
                <a:latin typeface="+mn-lt"/>
                <a:ea typeface="+mn-ea"/>
                <a:cs typeface="+mn-cs"/>
              </a:rPr>
              <a:t>Potential outcome</a:t>
            </a:r>
            <a:endParaRPr lang="he-IL" sz="3200" b="1" u="sng" dirty="0">
              <a:solidFill>
                <a:schemeClr val="tx1"/>
              </a:solidFill>
              <a:latin typeface="+mn-lt"/>
              <a:ea typeface="+mn-ea"/>
              <a:cs typeface="+mn-cs"/>
            </a:endParaRPr>
          </a:p>
        </p:txBody>
      </p:sp>
      <p:sp>
        <p:nvSpPr>
          <p:cNvPr id="6147" name="מציין מיקום תוכן 3"/>
          <p:cNvSpPr>
            <a:spLocks noGrp="1"/>
          </p:cNvSpPr>
          <p:nvPr>
            <p:ph idx="1"/>
          </p:nvPr>
        </p:nvSpPr>
        <p:spPr>
          <a:xfrm>
            <a:off x="468313" y="1196975"/>
            <a:ext cx="7620000" cy="5400675"/>
          </a:xfrm>
        </p:spPr>
        <p:txBody>
          <a:bodyPr/>
          <a:lstStyle/>
          <a:p>
            <a:pPr algn="just" rtl="0" eaLnBrk="1" hangingPunct="1"/>
            <a:r>
              <a:rPr lang="en-US" altLang="he-IL" sz="2400" smtClean="0"/>
              <a:t>Broad scope of recognition may trigger the extension of tortuous liability, exceeding the borders of economical, moral and social issues, flooding courts with claims.</a:t>
            </a:r>
          </a:p>
          <a:p>
            <a:pPr algn="just" rtl="0" eaLnBrk="1" hangingPunct="1">
              <a:buFont typeface="Arial" pitchFamily="34" charset="0"/>
              <a:buNone/>
            </a:pPr>
            <a:endParaRPr lang="en-US" altLang="he-IL" sz="2400" smtClean="0"/>
          </a:p>
          <a:p>
            <a:pPr algn="just" rtl="0" eaLnBrk="1" hangingPunct="1">
              <a:buFont typeface="Arial" pitchFamily="34" charset="0"/>
              <a:buNone/>
            </a:pPr>
            <a:endParaRPr lang="en-US" altLang="he-IL" sz="2400" smtClean="0"/>
          </a:p>
          <a:p>
            <a:pPr algn="just" rtl="0" eaLnBrk="1" hangingPunct="1">
              <a:buFont typeface="Arial" pitchFamily="34" charset="0"/>
              <a:buNone/>
            </a:pPr>
            <a:endParaRPr lang="en-US" altLang="he-IL" sz="2400" smtClean="0"/>
          </a:p>
          <a:p>
            <a:pPr algn="just" rtl="0" eaLnBrk="1" hangingPunct="1">
              <a:buFont typeface="Arial" pitchFamily="34" charset="0"/>
              <a:buNone/>
            </a:pPr>
            <a:endParaRPr lang="en-US" altLang="he-IL" sz="2400" smtClean="0"/>
          </a:p>
          <a:p>
            <a:pPr algn="just" rtl="0" eaLnBrk="1" hangingPunct="1">
              <a:buFont typeface="Arial" pitchFamily="34" charset="0"/>
              <a:buNone/>
            </a:pPr>
            <a:endParaRPr lang="en-US" altLang="he-IL" sz="2400" smtClean="0"/>
          </a:p>
          <a:p>
            <a:pPr algn="just" rtl="0" eaLnBrk="1" hangingPunct="1"/>
            <a:r>
              <a:rPr lang="en-US" altLang="he-IL" sz="2400" smtClean="0"/>
              <a:t>Judge Cardozo alerted against imposing unlimited liability in pure financial losses, describing it  as "</a:t>
            </a:r>
            <a:r>
              <a:rPr lang="en-US" altLang="he-IL" sz="2400" b="1" smtClean="0"/>
              <a:t>an indeterminate account for an indeterminate time to an indeterminate class</a:t>
            </a:r>
            <a:r>
              <a:rPr lang="en-US" altLang="he-IL" sz="2400" smtClean="0"/>
              <a:t>“ . (Ultramares Corporation V. Touch, Niven&amp; comp 174 N.E 441(N.Y 1931)179</a:t>
            </a:r>
          </a:p>
          <a:p>
            <a:pPr algn="just" eaLnBrk="1" hangingPunct="1"/>
            <a:endParaRPr lang="he-IL" altLang="he-IL" sz="1800" smtClean="0"/>
          </a:p>
          <a:p>
            <a:pPr algn="just" eaLnBrk="1" hangingPunct="1"/>
            <a:endParaRPr lang="he-IL" altLang="he-IL" sz="1800" smtClean="0"/>
          </a:p>
        </p:txBody>
      </p:sp>
      <p:sp>
        <p:nvSpPr>
          <p:cNvPr id="6148" name="מציין מיקום של כותרת תחתונה 1"/>
          <p:cNvSpPr>
            <a:spLocks noGrp="1"/>
          </p:cNvSpPr>
          <p:nvPr>
            <p:ph type="ftr" sz="quarter" idx="11"/>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he-IL" altLang="he-IL" smtClean="0"/>
          </a:p>
        </p:txBody>
      </p:sp>
      <p:sp>
        <p:nvSpPr>
          <p:cNvPr id="6149" name="מציין מיקום של מספר שקופית 2"/>
          <p:cNvSpPr>
            <a:spLocks noGrp="1"/>
          </p:cNvSpPr>
          <p:nvPr>
            <p:ph type="sldNum" sz="quarter" idx="12"/>
          </p:nvPr>
        </p:nvSpPr>
        <p:spPr bwMode="auto">
          <a:ln>
            <a:round/>
            <a:headEnd/>
            <a:tailEnd/>
          </a:ln>
        </p:spPr>
        <p:txBody>
          <a:bodyPr wrap="square" numCol="1" anchorCtr="0" compatLnSpc="1">
            <a:prstTxWarp prst="textNoShape">
              <a:avLst/>
            </a:prstTxWarp>
          </a:bodyPr>
          <a:lstStyle/>
          <a:p>
            <a:pPr fontAlgn="base">
              <a:spcBef>
                <a:spcPct val="0"/>
              </a:spcBef>
              <a:spcAft>
                <a:spcPct val="0"/>
              </a:spcAft>
              <a:defRPr/>
            </a:pPr>
            <a:fld id="{7273B099-A8DC-4EF5-9A09-5A97C08C6C55}" type="slidenum">
              <a:rPr lang="he-IL" altLang="he-IL" smtClean="0"/>
              <a:pPr fontAlgn="base">
                <a:spcBef>
                  <a:spcPct val="0"/>
                </a:spcBef>
                <a:spcAft>
                  <a:spcPct val="0"/>
                </a:spcAft>
                <a:defRPr/>
              </a:pPr>
              <a:t>4</a:t>
            </a:fld>
            <a:endParaRPr lang="he-IL" altLang="he-IL" smtClean="0"/>
          </a:p>
        </p:txBody>
      </p:sp>
      <p:pic>
        <p:nvPicPr>
          <p:cNvPr id="6150" name="Picture 2" descr="http://charitableadvisors.com/wp-content/uploads/2016/01/outcomes.jpg"/>
          <p:cNvPicPr>
            <a:picLocks noChangeAspect="1" noChangeArrowheads="1"/>
          </p:cNvPicPr>
          <p:nvPr/>
        </p:nvPicPr>
        <p:blipFill>
          <a:blip r:embed="rId2" cstate="print">
            <a:clrChange>
              <a:clrFrom>
                <a:srgbClr val="FFFFFF"/>
              </a:clrFrom>
              <a:clrTo>
                <a:srgbClr val="FFFFFF">
                  <a:alpha val="0"/>
                </a:srgbClr>
              </a:clrTo>
            </a:clrChange>
          </a:blip>
          <a:srcRect/>
          <a:stretch>
            <a:fillRect/>
          </a:stretch>
        </p:blipFill>
        <p:spPr bwMode="auto">
          <a:xfrm>
            <a:off x="2843213" y="2565400"/>
            <a:ext cx="2808287" cy="1871663"/>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1"/>
          <p:cNvSpPr>
            <a:spLocks noGrp="1"/>
          </p:cNvSpPr>
          <p:nvPr>
            <p:ph type="title"/>
          </p:nvPr>
        </p:nvSpPr>
        <p:spPr>
          <a:xfrm>
            <a:off x="539750" y="115888"/>
            <a:ext cx="8604250" cy="720725"/>
          </a:xfrm>
        </p:spPr>
        <p:txBody>
          <a:bodyPr rtlCol="0">
            <a:normAutofit/>
          </a:bodyPr>
          <a:lstStyle/>
          <a:p>
            <a:pPr rtl="0" eaLnBrk="1" fontAlgn="auto" hangingPunct="1">
              <a:spcAft>
                <a:spcPts val="0"/>
              </a:spcAft>
              <a:defRPr/>
            </a:pPr>
            <a:r>
              <a:rPr lang="en-US" sz="3200" b="1" u="sng" dirty="0">
                <a:solidFill>
                  <a:schemeClr val="tx1"/>
                </a:solidFill>
                <a:latin typeface="+mn-lt"/>
                <a:ea typeface="+mn-ea"/>
                <a:cs typeface="+mn-cs"/>
              </a:rPr>
              <a:t>Step stones in Israeli court decisions</a:t>
            </a:r>
            <a:endParaRPr lang="he-IL" sz="3200" b="1" u="sng" dirty="0">
              <a:solidFill>
                <a:schemeClr val="tx1"/>
              </a:solidFill>
              <a:latin typeface="+mn-lt"/>
              <a:ea typeface="+mn-ea"/>
              <a:cs typeface="+mn-cs"/>
            </a:endParaRPr>
          </a:p>
        </p:txBody>
      </p:sp>
      <p:sp>
        <p:nvSpPr>
          <p:cNvPr id="4" name="מציין מיקום תוכן 3"/>
          <p:cNvSpPr>
            <a:spLocks noGrp="1"/>
          </p:cNvSpPr>
          <p:nvPr>
            <p:ph idx="1"/>
          </p:nvPr>
        </p:nvSpPr>
        <p:spPr>
          <a:xfrm>
            <a:off x="250825" y="1125538"/>
            <a:ext cx="8066088" cy="4800600"/>
          </a:xfrm>
        </p:spPr>
        <p:txBody>
          <a:bodyPr rtlCol="0">
            <a:noAutofit/>
          </a:bodyPr>
          <a:lstStyle/>
          <a:p>
            <a:pPr marL="0" lvl="1" indent="0" algn="just" rtl="0" eaLnBrk="1" fontAlgn="auto" hangingPunct="1">
              <a:spcAft>
                <a:spcPts val="0"/>
              </a:spcAft>
              <a:buFont typeface="Arial" pitchFamily="34" charset="0"/>
              <a:buNone/>
              <a:defRPr/>
            </a:pPr>
            <a:r>
              <a:rPr lang="en-US" sz="2400" b="1" u="sng" dirty="0" smtClean="0"/>
              <a:t>1954 </a:t>
            </a:r>
            <a:r>
              <a:rPr lang="en-US" sz="2400" b="1" u="sng" dirty="0" err="1" smtClean="0"/>
              <a:t>Hm</a:t>
            </a:r>
            <a:r>
              <a:rPr lang="en-US" sz="2400" b="1" u="sng" dirty="0" smtClean="0"/>
              <a:t> 106/54 Weinstein V. Kadima (PD 8 1317)</a:t>
            </a:r>
          </a:p>
          <a:p>
            <a:pPr marL="640080" lvl="1" algn="just" rtl="0" eaLnBrk="1" fontAlgn="auto" hangingPunct="1">
              <a:spcAft>
                <a:spcPts val="0"/>
              </a:spcAft>
              <a:buFont typeface="Arial" pitchFamily="34" charset="0"/>
              <a:buNone/>
              <a:defRPr/>
            </a:pPr>
            <a:endParaRPr lang="en-US" sz="1400" dirty="0" smtClean="0"/>
          </a:p>
          <a:p>
            <a:pPr algn="just" rtl="0" eaLnBrk="1" fontAlgn="auto" hangingPunct="1">
              <a:spcAft>
                <a:spcPts val="0"/>
              </a:spcAft>
              <a:defRPr/>
            </a:pPr>
            <a:r>
              <a:rPr lang="en-US" sz="2000" dirty="0" smtClean="0"/>
              <a:t>A negligent professional opinion given by an engineer who negligently designed a water tank for a local community.</a:t>
            </a:r>
          </a:p>
          <a:p>
            <a:pPr algn="just" rtl="0" eaLnBrk="1" fontAlgn="auto" hangingPunct="1">
              <a:spcAft>
                <a:spcPts val="0"/>
              </a:spcAft>
              <a:defRPr/>
            </a:pPr>
            <a:endParaRPr lang="en-US" sz="1000" dirty="0" smtClean="0"/>
          </a:p>
          <a:p>
            <a:pPr algn="just" rtl="0" eaLnBrk="1" fontAlgn="auto" hangingPunct="1">
              <a:spcAft>
                <a:spcPts val="0"/>
              </a:spcAft>
              <a:defRPr/>
            </a:pPr>
            <a:r>
              <a:rPr lang="en-US" sz="2000" dirty="0" smtClean="0"/>
              <a:t>The constructor relied on those designs that were not initially done for him.</a:t>
            </a:r>
          </a:p>
          <a:p>
            <a:pPr algn="just" rtl="0" eaLnBrk="1" fontAlgn="auto" hangingPunct="1">
              <a:spcAft>
                <a:spcPts val="0"/>
              </a:spcAft>
              <a:defRPr/>
            </a:pPr>
            <a:endParaRPr lang="en-US" sz="1050" dirty="0" smtClean="0"/>
          </a:p>
          <a:p>
            <a:pPr algn="just" rtl="0" eaLnBrk="1" fontAlgn="auto" hangingPunct="1">
              <a:spcAft>
                <a:spcPts val="0"/>
              </a:spcAft>
              <a:defRPr/>
            </a:pPr>
            <a:r>
              <a:rPr lang="en-US" sz="2000" dirty="0" smtClean="0"/>
              <a:t>The court ruled that the constructor’s reliance without an interim examination could not have been foreseen, therefore the engineer was not found liable in spite of his negligence.</a:t>
            </a:r>
            <a:endParaRPr lang="en-US" sz="2800" dirty="0" smtClean="0"/>
          </a:p>
          <a:p>
            <a:pPr algn="just" eaLnBrk="1" fontAlgn="auto" hangingPunct="1">
              <a:spcAft>
                <a:spcPts val="0"/>
              </a:spcAft>
              <a:defRPr/>
            </a:pPr>
            <a:endParaRPr lang="he-IL" sz="2400" dirty="0"/>
          </a:p>
        </p:txBody>
      </p:sp>
      <p:sp>
        <p:nvSpPr>
          <p:cNvPr id="7172" name="מציין מיקום של כותרת תחתונה 1"/>
          <p:cNvSpPr>
            <a:spLocks noGrp="1"/>
          </p:cNvSpPr>
          <p:nvPr>
            <p:ph type="ftr" sz="quarter" idx="11"/>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he-IL" altLang="he-IL" smtClean="0"/>
          </a:p>
        </p:txBody>
      </p:sp>
      <p:sp>
        <p:nvSpPr>
          <p:cNvPr id="7173" name="מציין מיקום של מספר שקופית 2"/>
          <p:cNvSpPr>
            <a:spLocks noGrp="1"/>
          </p:cNvSpPr>
          <p:nvPr>
            <p:ph type="sldNum" sz="quarter" idx="12"/>
          </p:nvPr>
        </p:nvSpPr>
        <p:spPr bwMode="auto">
          <a:ln>
            <a:round/>
            <a:headEnd/>
            <a:tailEnd/>
          </a:ln>
        </p:spPr>
        <p:txBody>
          <a:bodyPr wrap="square" numCol="1" anchorCtr="0" compatLnSpc="1">
            <a:prstTxWarp prst="textNoShape">
              <a:avLst/>
            </a:prstTxWarp>
          </a:bodyPr>
          <a:lstStyle/>
          <a:p>
            <a:pPr fontAlgn="base">
              <a:spcBef>
                <a:spcPct val="0"/>
              </a:spcBef>
              <a:spcAft>
                <a:spcPct val="0"/>
              </a:spcAft>
              <a:defRPr/>
            </a:pPr>
            <a:fld id="{A2261492-2408-4E55-B486-0F1D336A0B4F}" type="slidenum">
              <a:rPr lang="he-IL" altLang="he-IL" smtClean="0"/>
              <a:pPr fontAlgn="base">
                <a:spcBef>
                  <a:spcPct val="0"/>
                </a:spcBef>
                <a:spcAft>
                  <a:spcPct val="0"/>
                </a:spcAft>
                <a:defRPr/>
              </a:pPr>
              <a:t>5</a:t>
            </a:fld>
            <a:endParaRPr lang="he-IL" altLang="he-IL" smtClean="0"/>
          </a:p>
        </p:txBody>
      </p:sp>
      <p:pic>
        <p:nvPicPr>
          <p:cNvPr id="3074" name="Picture 2" descr="http://elyon1.court.gov.il/heb/img/siyur/shoftim.JPG"/>
          <p:cNvPicPr>
            <a:picLocks noChangeAspect="1" noChangeArrowheads="1"/>
          </p:cNvPicPr>
          <p:nvPr/>
        </p:nvPicPr>
        <p:blipFill rotWithShape="1">
          <a:blip r:embed="rId2" cstate="print">
            <a:extLst>
              <a:ext uri="{28A0092B-C50C-407E-A947-70E740481C1C}"/>
            </a:extLst>
          </a:blip>
          <a:srcRect t="15163" b="14628"/>
          <a:stretch/>
        </p:blipFill>
        <p:spPr bwMode="auto">
          <a:xfrm>
            <a:off x="1979712" y="4509120"/>
            <a:ext cx="4608512" cy="2178996"/>
          </a:xfrm>
          <a:prstGeom prst="rect">
            <a:avLst/>
          </a:prstGeom>
          <a:ln>
            <a:noFill/>
          </a:ln>
          <a:effectLst>
            <a:softEdge rad="112500"/>
          </a:effectLst>
          <a:extLst>
            <a:ext uri="{909E8E84-426E-40DD-AFC4-6F175D3DCCD1}"/>
          </a:extLst>
        </p:spPr>
      </p:pic>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1"/>
          <p:cNvSpPr>
            <a:spLocks noGrp="1"/>
          </p:cNvSpPr>
          <p:nvPr>
            <p:ph type="title"/>
          </p:nvPr>
        </p:nvSpPr>
        <p:spPr>
          <a:xfrm>
            <a:off x="539750" y="115888"/>
            <a:ext cx="7848600" cy="873125"/>
          </a:xfrm>
        </p:spPr>
        <p:txBody>
          <a:bodyPr rtlCol="0">
            <a:normAutofit fontScale="90000"/>
          </a:bodyPr>
          <a:lstStyle/>
          <a:p>
            <a:pPr lvl="1" rtl="0" eaLnBrk="1" fontAlgn="auto" hangingPunct="1">
              <a:spcAft>
                <a:spcPts val="0"/>
              </a:spcAft>
              <a:defRPr/>
            </a:pPr>
            <a:r>
              <a:rPr lang="en-US" sz="2900" b="1" u="sng" kern="1200" dirty="0">
                <a:solidFill>
                  <a:schemeClr val="tx1"/>
                </a:solidFill>
                <a:latin typeface="+mn-lt"/>
                <a:ea typeface="+mn-ea"/>
                <a:cs typeface="+mn-cs"/>
              </a:rPr>
              <a:t>CA 5775/02  &amp; CA 10717/04 </a:t>
            </a:r>
            <a:r>
              <a:rPr lang="en-US" sz="2900" b="1" u="sng" kern="1200" dirty="0" err="1">
                <a:solidFill>
                  <a:schemeClr val="tx1"/>
                </a:solidFill>
                <a:latin typeface="+mn-lt"/>
                <a:ea typeface="+mn-ea"/>
                <a:cs typeface="+mn-cs"/>
              </a:rPr>
              <a:t>Neveh</a:t>
            </a:r>
            <a:r>
              <a:rPr lang="en-US" sz="2900" b="1" u="sng" kern="1200" dirty="0">
                <a:solidFill>
                  <a:schemeClr val="tx1"/>
                </a:solidFill>
                <a:latin typeface="+mn-lt"/>
                <a:ea typeface="+mn-ea"/>
                <a:cs typeface="+mn-cs"/>
              </a:rPr>
              <a:t> </a:t>
            </a:r>
            <a:r>
              <a:rPr lang="en-US" sz="2900" b="1" u="sng" kern="1200" dirty="0" err="1">
                <a:solidFill>
                  <a:schemeClr val="tx1"/>
                </a:solidFill>
                <a:latin typeface="+mn-lt"/>
                <a:ea typeface="+mn-ea"/>
                <a:cs typeface="+mn-cs"/>
              </a:rPr>
              <a:t>Gan</a:t>
            </a:r>
            <a:r>
              <a:rPr lang="en-US" sz="2900" b="1" u="sng" kern="1200" dirty="0">
                <a:solidFill>
                  <a:schemeClr val="tx1"/>
                </a:solidFill>
                <a:latin typeface="+mn-lt"/>
                <a:ea typeface="+mn-ea"/>
                <a:cs typeface="+mn-cs"/>
              </a:rPr>
              <a:t> V. The Israeli Phoenix Insurance Company &amp;   others(2004/2006)</a:t>
            </a:r>
            <a:r>
              <a:rPr lang="en-US" sz="2400" dirty="0">
                <a:solidFill>
                  <a:sysClr val="windowText" lastClr="000000"/>
                </a:solidFill>
              </a:rPr>
              <a:t/>
            </a:r>
            <a:br>
              <a:rPr lang="en-US" sz="2400" dirty="0">
                <a:solidFill>
                  <a:sysClr val="windowText" lastClr="000000"/>
                </a:solidFill>
              </a:rPr>
            </a:br>
            <a:endParaRPr lang="he-IL" sz="1800" b="1" u="sng" dirty="0">
              <a:solidFill>
                <a:sysClr val="windowText" lastClr="000000"/>
              </a:solidFill>
            </a:endParaRPr>
          </a:p>
        </p:txBody>
      </p:sp>
      <p:sp>
        <p:nvSpPr>
          <p:cNvPr id="6" name="מציין מיקום תוכן 2"/>
          <p:cNvSpPr>
            <a:spLocks noGrp="1"/>
          </p:cNvSpPr>
          <p:nvPr>
            <p:ph idx="1"/>
          </p:nvPr>
        </p:nvSpPr>
        <p:spPr>
          <a:xfrm>
            <a:off x="395288" y="1341438"/>
            <a:ext cx="4032250" cy="5400675"/>
          </a:xfrm>
        </p:spPr>
        <p:txBody>
          <a:bodyPr rtlCol="0">
            <a:normAutofit fontScale="92500" lnSpcReduction="10000"/>
          </a:bodyPr>
          <a:lstStyle/>
          <a:p>
            <a:pPr algn="just" rtl="0" eaLnBrk="1" fontAlgn="auto" hangingPunct="1">
              <a:spcAft>
                <a:spcPts val="0"/>
              </a:spcAft>
              <a:defRPr/>
            </a:pPr>
            <a:r>
              <a:rPr lang="en-US" dirty="0" smtClean="0"/>
              <a:t>The plaintiff, a construction company, built a building that due to the  surveyor's error, was built partially on the wrong plot and was required to demolish it and re-build it on the proper plot.</a:t>
            </a:r>
          </a:p>
          <a:p>
            <a:pPr algn="just" rtl="0" eaLnBrk="1" fontAlgn="auto" hangingPunct="1">
              <a:spcAft>
                <a:spcPts val="0"/>
              </a:spcAft>
              <a:buFont typeface="Arial" pitchFamily="34" charset="0"/>
              <a:buNone/>
              <a:defRPr/>
            </a:pPr>
            <a:endParaRPr lang="en-US" sz="2800" dirty="0" smtClean="0"/>
          </a:p>
          <a:p>
            <a:pPr algn="just" rtl="0" eaLnBrk="1" fontAlgn="auto" hangingPunct="1">
              <a:spcAft>
                <a:spcPts val="0"/>
              </a:spcAft>
              <a:defRPr/>
            </a:pPr>
            <a:r>
              <a:rPr lang="en-US" dirty="0" smtClean="0"/>
              <a:t>They sued the insurer of the "All risk contractors Policy".</a:t>
            </a:r>
          </a:p>
          <a:p>
            <a:pPr algn="just" rtl="0" eaLnBrk="1" fontAlgn="auto" hangingPunct="1">
              <a:spcAft>
                <a:spcPts val="0"/>
              </a:spcAft>
              <a:buFont typeface="Arial" pitchFamily="34" charset="0"/>
              <a:buNone/>
              <a:defRPr/>
            </a:pPr>
            <a:endParaRPr lang="en-US" sz="2800" dirty="0" smtClean="0"/>
          </a:p>
          <a:p>
            <a:pPr algn="just" rtl="0" eaLnBrk="1" fontAlgn="auto" hangingPunct="1">
              <a:spcAft>
                <a:spcPts val="0"/>
              </a:spcAft>
              <a:defRPr/>
            </a:pPr>
            <a:r>
              <a:rPr lang="en-US" dirty="0" smtClean="0"/>
              <a:t>The supreme court, determined that loss of value which is not accompanied to a physical damage cannot be considered a loss. The lack of physical damage- the cost of correction is a pure financial loss. Claim rejected.</a:t>
            </a:r>
            <a:endParaRPr lang="he-IL" dirty="0"/>
          </a:p>
        </p:txBody>
      </p:sp>
      <p:sp>
        <p:nvSpPr>
          <p:cNvPr id="8196" name="מציין מיקום של כותרת תחתונה 1"/>
          <p:cNvSpPr>
            <a:spLocks noGrp="1"/>
          </p:cNvSpPr>
          <p:nvPr>
            <p:ph type="ftr" sz="quarter" idx="11"/>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he-IL" altLang="he-IL" smtClean="0"/>
          </a:p>
        </p:txBody>
      </p:sp>
      <p:sp>
        <p:nvSpPr>
          <p:cNvPr id="8197" name="מציין מיקום של מספר שקופית 2"/>
          <p:cNvSpPr>
            <a:spLocks noGrp="1"/>
          </p:cNvSpPr>
          <p:nvPr>
            <p:ph type="sldNum" sz="quarter" idx="12"/>
          </p:nvPr>
        </p:nvSpPr>
        <p:spPr bwMode="auto">
          <a:ln>
            <a:round/>
            <a:headEnd/>
            <a:tailEnd/>
          </a:ln>
        </p:spPr>
        <p:txBody>
          <a:bodyPr wrap="square" numCol="1" anchorCtr="0" compatLnSpc="1">
            <a:prstTxWarp prst="textNoShape">
              <a:avLst/>
            </a:prstTxWarp>
          </a:bodyPr>
          <a:lstStyle/>
          <a:p>
            <a:pPr fontAlgn="base">
              <a:spcBef>
                <a:spcPct val="0"/>
              </a:spcBef>
              <a:spcAft>
                <a:spcPct val="0"/>
              </a:spcAft>
              <a:defRPr/>
            </a:pPr>
            <a:fld id="{E1E57069-8D5E-4022-84BF-43106CDED4C3}" type="slidenum">
              <a:rPr lang="he-IL" altLang="he-IL" smtClean="0"/>
              <a:pPr fontAlgn="base">
                <a:spcBef>
                  <a:spcPct val="0"/>
                </a:spcBef>
                <a:spcAft>
                  <a:spcPct val="0"/>
                </a:spcAft>
                <a:defRPr/>
              </a:pPr>
              <a:t>6</a:t>
            </a:fld>
            <a:endParaRPr lang="he-IL" altLang="he-IL" smtClean="0"/>
          </a:p>
        </p:txBody>
      </p:sp>
      <p:pic>
        <p:nvPicPr>
          <p:cNvPr id="4098" name="Picture 2" descr="http://img.wcdn.co.il/w/w-970/1839706-18.jpg"/>
          <p:cNvPicPr>
            <a:picLocks noChangeAspect="1" noChangeArrowheads="1"/>
          </p:cNvPicPr>
          <p:nvPr/>
        </p:nvPicPr>
        <p:blipFill rotWithShape="1">
          <a:blip r:embed="rId2" cstate="print">
            <a:extLst>
              <a:ext uri="{28A0092B-C50C-407E-A947-70E740481C1C}"/>
            </a:extLst>
          </a:blip>
          <a:srcRect l="19051" t="1546" r="20124"/>
          <a:stretch/>
        </p:blipFill>
        <p:spPr bwMode="auto">
          <a:xfrm>
            <a:off x="4644008" y="1772816"/>
            <a:ext cx="3571153" cy="4332388"/>
          </a:xfrm>
          <a:prstGeom prst="rect">
            <a:avLst/>
          </a:prstGeom>
          <a:ln w="190500" cap="sq">
            <a:no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a:extLst>
            <a:ext uri="{909E8E84-426E-40DD-AFC4-6F175D3DCCD1}"/>
          </a:ex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כותרת 1"/>
          <p:cNvSpPr>
            <a:spLocks noGrp="1"/>
          </p:cNvSpPr>
          <p:nvPr>
            <p:ph type="title"/>
          </p:nvPr>
        </p:nvSpPr>
        <p:spPr>
          <a:xfrm>
            <a:off x="539750" y="0"/>
            <a:ext cx="8353425" cy="981075"/>
          </a:xfrm>
        </p:spPr>
        <p:txBody>
          <a:bodyPr rtlCol="0">
            <a:normAutofit/>
          </a:bodyPr>
          <a:lstStyle/>
          <a:p>
            <a:pPr eaLnBrk="1" fontAlgn="auto" hangingPunct="1">
              <a:spcAft>
                <a:spcPts val="0"/>
              </a:spcAft>
              <a:defRPr/>
            </a:pPr>
            <a:r>
              <a:rPr lang="en-US" sz="2600" b="1" u="sng" dirty="0">
                <a:solidFill>
                  <a:schemeClr val="tx1"/>
                </a:solidFill>
                <a:latin typeface="+mn-lt"/>
                <a:ea typeface="+mn-ea"/>
                <a:cs typeface="+mn-cs"/>
              </a:rPr>
              <a:t>CA 4493/05 </a:t>
            </a:r>
            <a:r>
              <a:rPr lang="en-US" sz="2600" b="1" u="sng" dirty="0" err="1">
                <a:solidFill>
                  <a:schemeClr val="tx1"/>
                </a:solidFill>
                <a:latin typeface="+mn-lt"/>
                <a:ea typeface="+mn-ea"/>
                <a:cs typeface="+mn-cs"/>
              </a:rPr>
              <a:t>Yerushalmi</a:t>
            </a:r>
            <a:r>
              <a:rPr lang="en-US" sz="2600" b="1" u="sng" dirty="0">
                <a:solidFill>
                  <a:schemeClr val="tx1"/>
                </a:solidFill>
                <a:latin typeface="+mn-lt"/>
                <a:ea typeface="+mn-ea"/>
                <a:cs typeface="+mn-cs"/>
              </a:rPr>
              <a:t> V Polaris (2007) :</a:t>
            </a:r>
            <a:endParaRPr lang="he-IL" sz="2600" b="1" u="sng" dirty="0">
              <a:solidFill>
                <a:schemeClr val="tx1"/>
              </a:solidFill>
              <a:latin typeface="+mn-lt"/>
              <a:ea typeface="+mn-ea"/>
              <a:cs typeface="+mn-cs"/>
            </a:endParaRPr>
          </a:p>
        </p:txBody>
      </p:sp>
      <p:sp>
        <p:nvSpPr>
          <p:cNvPr id="9219" name="מציין מיקום תוכן 2"/>
          <p:cNvSpPr>
            <a:spLocks noGrp="1"/>
          </p:cNvSpPr>
          <p:nvPr>
            <p:ph idx="1"/>
          </p:nvPr>
        </p:nvSpPr>
        <p:spPr>
          <a:xfrm>
            <a:off x="395288" y="1341438"/>
            <a:ext cx="7848600" cy="4679950"/>
          </a:xfrm>
        </p:spPr>
        <p:txBody>
          <a:bodyPr/>
          <a:lstStyle/>
          <a:p>
            <a:pPr algn="just" rtl="0" eaLnBrk="1" hangingPunct="1"/>
            <a:r>
              <a:rPr lang="en-US" altLang="he-IL" sz="2000" smtClean="0"/>
              <a:t>The claimant was hurt during a motorbike race that took place in Egypt.  He had been riding a bike imported by the defendant- Polaris, who did not advise him to buy insurance. There was no one to compensate him for his damages, both physical as well as financial.  </a:t>
            </a:r>
          </a:p>
          <a:p>
            <a:pPr algn="just" rtl="0" eaLnBrk="1" hangingPunct="1"/>
            <a:endParaRPr lang="en-US" altLang="he-IL" sz="1400" smtClean="0"/>
          </a:p>
          <a:p>
            <a:pPr algn="just" rtl="0" eaLnBrk="1" hangingPunct="1"/>
            <a:r>
              <a:rPr lang="en-US" altLang="he-IL" sz="2000" smtClean="0"/>
              <a:t>He sued Polaris that also participated in the preparation for the race, but did not recommend any insurance. </a:t>
            </a:r>
          </a:p>
          <a:p>
            <a:pPr algn="just" rtl="0" eaLnBrk="1" hangingPunct="1">
              <a:buFont typeface="Arial" pitchFamily="34" charset="0"/>
              <a:buNone/>
            </a:pPr>
            <a:endParaRPr lang="en-US" altLang="he-IL" sz="1200" smtClean="0"/>
          </a:p>
          <a:p>
            <a:pPr algn="just" rtl="0" eaLnBrk="1" hangingPunct="1"/>
            <a:r>
              <a:rPr lang="en-US" altLang="he-IL" sz="2000" smtClean="0"/>
              <a:t>The claim was rejected due to the lack of duty of care by Polaris.</a:t>
            </a:r>
          </a:p>
        </p:txBody>
      </p:sp>
      <p:sp>
        <p:nvSpPr>
          <p:cNvPr id="9220" name="מציין מיקום של כותרת תחתונה 1"/>
          <p:cNvSpPr>
            <a:spLocks noGrp="1"/>
          </p:cNvSpPr>
          <p:nvPr>
            <p:ph type="ftr" sz="quarter" idx="11"/>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he-IL" altLang="he-IL" smtClean="0"/>
          </a:p>
        </p:txBody>
      </p:sp>
      <p:sp>
        <p:nvSpPr>
          <p:cNvPr id="9221" name="מציין מיקום של מספר שקופית 2"/>
          <p:cNvSpPr>
            <a:spLocks noGrp="1"/>
          </p:cNvSpPr>
          <p:nvPr>
            <p:ph type="sldNum" sz="quarter" idx="12"/>
          </p:nvPr>
        </p:nvSpPr>
        <p:spPr bwMode="auto">
          <a:ln>
            <a:round/>
            <a:headEnd/>
            <a:tailEnd/>
          </a:ln>
        </p:spPr>
        <p:txBody>
          <a:bodyPr wrap="square" numCol="1" anchorCtr="0" compatLnSpc="1">
            <a:prstTxWarp prst="textNoShape">
              <a:avLst/>
            </a:prstTxWarp>
          </a:bodyPr>
          <a:lstStyle/>
          <a:p>
            <a:pPr fontAlgn="base">
              <a:spcBef>
                <a:spcPct val="0"/>
              </a:spcBef>
              <a:spcAft>
                <a:spcPct val="0"/>
              </a:spcAft>
              <a:defRPr/>
            </a:pPr>
            <a:fld id="{4CD2EE53-69A1-45A9-9E66-A81B7D8EF271}" type="slidenum">
              <a:rPr lang="he-IL" altLang="he-IL" smtClean="0"/>
              <a:pPr fontAlgn="base">
                <a:spcBef>
                  <a:spcPct val="0"/>
                </a:spcBef>
                <a:spcAft>
                  <a:spcPct val="0"/>
                </a:spcAft>
                <a:defRPr/>
              </a:pPr>
              <a:t>7</a:t>
            </a:fld>
            <a:endParaRPr lang="he-IL" altLang="he-IL" smtClean="0"/>
          </a:p>
        </p:txBody>
      </p:sp>
      <p:pic>
        <p:nvPicPr>
          <p:cNvPr id="5122" name="Picture 2" descr="http://he.bcdn.biz/Images/2011/6/20/ae6e840b-8b4d-4d1d-93b1-659c36591efa.jpg"/>
          <p:cNvPicPr>
            <a:picLocks noChangeAspect="1" noChangeArrowheads="1"/>
          </p:cNvPicPr>
          <p:nvPr/>
        </p:nvPicPr>
        <p:blipFill rotWithShape="1">
          <a:blip r:embed="rId2" cstate="print"/>
          <a:srcRect t="7500" b="9751"/>
          <a:stretch/>
        </p:blipFill>
        <p:spPr bwMode="auto">
          <a:xfrm>
            <a:off x="2771775" y="4365625"/>
            <a:ext cx="3481388" cy="2303463"/>
          </a:xfrm>
          <a:prstGeom prst="rect">
            <a:avLst/>
          </a:prstGeom>
          <a:ln>
            <a:noFill/>
          </a:ln>
          <a:effectLst>
            <a:outerShdw blurRad="190500" algn="tl" rotWithShape="0">
              <a:srgbClr val="000000">
                <a:alpha val="70000"/>
              </a:srgbClr>
            </a:outerShdw>
          </a:effectLst>
          <a:extLst>
            <a:ext uri="{909E8E84-426E-40DD-AFC4-6F175D3DCCD1}"/>
          </a:extLst>
        </p:spPr>
      </p:pic>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מלבן 19"/>
          <p:cNvSpPr>
            <a:spLocks noChangeArrowheads="1"/>
          </p:cNvSpPr>
          <p:nvPr/>
        </p:nvSpPr>
        <p:spPr bwMode="auto">
          <a:xfrm>
            <a:off x="323850" y="1508125"/>
            <a:ext cx="6264275" cy="5324475"/>
          </a:xfrm>
          <a:prstGeom prst="rect">
            <a:avLst/>
          </a:prstGeom>
          <a:noFill/>
          <a:ln w="9525">
            <a:noFill/>
            <a:miter lim="800000"/>
            <a:headEnd/>
            <a:tailEnd/>
          </a:ln>
        </p:spPr>
        <p:txBody>
          <a:bodyPr>
            <a:spAutoFit/>
          </a:bodyPr>
          <a:lstStyle/>
          <a:p>
            <a:pPr algn="just" rtl="0"/>
            <a:r>
              <a:rPr lang="en-US" altLang="he-IL" sz="1700"/>
              <a:t>In 1998  3 people approached adv. Wagner: An apartment broker: Barel (the buyer): Zvulun,  Mrs.  Abadi's  son from her first marriage. They requested that Wagner will prepare a sale contract according to which Barel will purchase from Mr. &amp;Mrs. Abadi the apartment, and also handle the request for tax exemption on their behalf.</a:t>
            </a:r>
          </a:p>
          <a:p>
            <a:pPr algn="just" rtl="0"/>
            <a:r>
              <a:rPr lang="en-US" altLang="he-IL" sz="1700"/>
              <a:t> </a:t>
            </a:r>
          </a:p>
          <a:p>
            <a:pPr algn="just" rtl="0"/>
            <a:r>
              <a:rPr lang="en-US" altLang="he-IL" sz="1700"/>
              <a:t>On 5.7.98 Zvulun signed the sale agreement on behalf of the sellers according to an alleged notarized power of attorney, and Barel signed as the buyer.</a:t>
            </a:r>
          </a:p>
          <a:p>
            <a:pPr algn="just" rtl="0"/>
            <a:endParaRPr lang="en-US" altLang="he-IL" sz="1700"/>
          </a:p>
          <a:p>
            <a:pPr algn="just" rtl="0"/>
            <a:r>
              <a:rPr lang="en-US" altLang="he-IL" sz="1700"/>
              <a:t>Wagner notified Zvulun that the owners have to be present and declare in person when signing the request for tax exemption.</a:t>
            </a:r>
          </a:p>
          <a:p>
            <a:pPr algn="just" rtl="0"/>
            <a:r>
              <a:rPr lang="en-US" altLang="he-IL" sz="1700"/>
              <a:t> </a:t>
            </a:r>
          </a:p>
          <a:p>
            <a:pPr algn="just" rtl="0"/>
            <a:r>
              <a:rPr lang="en-US" altLang="he-IL" sz="1700"/>
              <a:t>On 5.9.98 a couple that identified itself by an i.d as the Abadis signed the tax declaration.</a:t>
            </a:r>
          </a:p>
          <a:p>
            <a:pPr algn="just" rtl="0"/>
            <a:r>
              <a:rPr lang="en-US" altLang="he-IL" sz="1700"/>
              <a:t>In June 1998, before the signing of the contract, Barel approached Leumi Bank and requested a loan of N.I.S296,000 in order to fund the purchase of the apartment. He presented to the bank a sale contract and commitment letter allegedly signed by the Abadis and himself and allegedly verified by adv. Wagner.</a:t>
            </a:r>
          </a:p>
        </p:txBody>
      </p:sp>
      <p:sp>
        <p:nvSpPr>
          <p:cNvPr id="10243" name="מלבן 12"/>
          <p:cNvSpPr>
            <a:spLocks noChangeArrowheads="1"/>
          </p:cNvSpPr>
          <p:nvPr/>
        </p:nvSpPr>
        <p:spPr bwMode="auto">
          <a:xfrm>
            <a:off x="323850" y="404813"/>
            <a:ext cx="8280400" cy="369887"/>
          </a:xfrm>
          <a:prstGeom prst="rect">
            <a:avLst/>
          </a:prstGeom>
          <a:noFill/>
          <a:ln w="9525">
            <a:noFill/>
            <a:miter lim="800000"/>
            <a:headEnd/>
            <a:tailEnd/>
          </a:ln>
        </p:spPr>
        <p:txBody>
          <a:bodyPr>
            <a:spAutoFit/>
          </a:bodyPr>
          <a:lstStyle/>
          <a:p>
            <a:pPr rtl="0"/>
            <a:r>
              <a:rPr lang="en-US" altLang="he-IL"/>
              <a:t> </a:t>
            </a:r>
          </a:p>
        </p:txBody>
      </p:sp>
      <p:sp>
        <p:nvSpPr>
          <p:cNvPr id="17" name="כותרת 1"/>
          <p:cNvSpPr>
            <a:spLocks noGrp="1"/>
          </p:cNvSpPr>
          <p:nvPr>
            <p:ph type="title"/>
          </p:nvPr>
        </p:nvSpPr>
        <p:spPr>
          <a:xfrm>
            <a:off x="566738" y="0"/>
            <a:ext cx="8469312" cy="981075"/>
          </a:xfrm>
        </p:spPr>
        <p:txBody>
          <a:bodyPr rtlCol="0"/>
          <a:lstStyle/>
          <a:p>
            <a:pPr rtl="0" eaLnBrk="1" fontAlgn="auto" hangingPunct="1">
              <a:spcAft>
                <a:spcPts val="0"/>
              </a:spcAft>
              <a:defRPr/>
            </a:pPr>
            <a:r>
              <a:rPr lang="en-US" sz="2600" b="1" u="sng" dirty="0" smtClean="0">
                <a:solidFill>
                  <a:schemeClr val="tx2">
                    <a:lumMod val="75000"/>
                  </a:schemeClr>
                </a:solidFill>
              </a:rPr>
              <a:t>CA3521/11 Wagner, </a:t>
            </a:r>
            <a:r>
              <a:rPr lang="en-US" sz="2600" b="1" u="sng" dirty="0" err="1" smtClean="0">
                <a:solidFill>
                  <a:schemeClr val="tx2">
                    <a:lumMod val="75000"/>
                  </a:schemeClr>
                </a:solidFill>
              </a:rPr>
              <a:t>Ayalon</a:t>
            </a:r>
            <a:r>
              <a:rPr lang="en-US" sz="2600" b="1" u="sng" dirty="0" smtClean="0">
                <a:solidFill>
                  <a:schemeClr val="tx2">
                    <a:lumMod val="75000"/>
                  </a:schemeClr>
                </a:solidFill>
              </a:rPr>
              <a:t> insurance company V </a:t>
            </a:r>
            <a:r>
              <a:rPr lang="en-US" sz="2600" b="1" u="sng" dirty="0" err="1" smtClean="0">
                <a:solidFill>
                  <a:schemeClr val="tx2">
                    <a:lumMod val="75000"/>
                  </a:schemeClr>
                </a:solidFill>
              </a:rPr>
              <a:t>Abadi</a:t>
            </a:r>
            <a:r>
              <a:rPr lang="en-US" sz="2600" b="1" u="sng" dirty="0" smtClean="0">
                <a:solidFill>
                  <a:schemeClr val="tx2">
                    <a:lumMod val="75000"/>
                  </a:schemeClr>
                </a:solidFill>
              </a:rPr>
              <a:t>, </a:t>
            </a:r>
            <a:r>
              <a:rPr lang="en-US" sz="2600" b="1" u="sng" dirty="0" err="1" smtClean="0">
                <a:solidFill>
                  <a:schemeClr val="tx2">
                    <a:lumMod val="75000"/>
                  </a:schemeClr>
                </a:solidFill>
              </a:rPr>
              <a:t>Leumi</a:t>
            </a:r>
            <a:r>
              <a:rPr lang="en-US" sz="2600" b="1" u="sng" dirty="0" smtClean="0">
                <a:solidFill>
                  <a:schemeClr val="tx2">
                    <a:lumMod val="75000"/>
                  </a:schemeClr>
                </a:solidFill>
              </a:rPr>
              <a:t> mortgage Bank, Discount Bank  (2014)</a:t>
            </a:r>
            <a:endParaRPr lang="he-IL" sz="2600" b="1" u="sng" dirty="0">
              <a:solidFill>
                <a:schemeClr val="tx2">
                  <a:lumMod val="75000"/>
                </a:schemeClr>
              </a:solidFill>
            </a:endParaRPr>
          </a:p>
        </p:txBody>
      </p:sp>
      <p:sp>
        <p:nvSpPr>
          <p:cNvPr id="3" name="מלבן 2"/>
          <p:cNvSpPr/>
          <p:nvPr/>
        </p:nvSpPr>
        <p:spPr>
          <a:xfrm>
            <a:off x="250825" y="969963"/>
            <a:ext cx="952500" cy="492125"/>
          </a:xfrm>
          <a:prstGeom prst="rect">
            <a:avLst/>
          </a:prstGeom>
        </p:spPr>
        <p:txBody>
          <a:bodyPr wrap="none">
            <a:spAutoFit/>
          </a:bodyPr>
          <a:lstStyle/>
          <a:p>
            <a:pPr fontAlgn="auto">
              <a:spcBef>
                <a:spcPts val="0"/>
              </a:spcBef>
              <a:spcAft>
                <a:spcPts val="0"/>
              </a:spcAft>
              <a:defRPr/>
            </a:pPr>
            <a:r>
              <a:rPr lang="en-US" sz="2600" b="1" u="sng" spc="-100" dirty="0">
                <a:solidFill>
                  <a:schemeClr val="tx2">
                    <a:lumMod val="75000"/>
                  </a:schemeClr>
                </a:solidFill>
                <a:latin typeface="+mj-lt"/>
                <a:ea typeface="+mj-ea"/>
                <a:cs typeface="+mj-cs"/>
              </a:rPr>
              <a:t>Facts</a:t>
            </a:r>
            <a:r>
              <a:rPr lang="en-US" b="1" u="sng" dirty="0">
                <a:solidFill>
                  <a:schemeClr val="tx2">
                    <a:lumMod val="75000"/>
                  </a:schemeClr>
                </a:solidFill>
                <a:latin typeface="+mn-lt"/>
                <a:cs typeface="+mn-cs"/>
              </a:rPr>
              <a:t> </a:t>
            </a:r>
            <a:endParaRPr lang="he-IL" dirty="0">
              <a:solidFill>
                <a:schemeClr val="tx2">
                  <a:lumMod val="75000"/>
                </a:schemeClr>
              </a:solidFill>
              <a:latin typeface="+mn-lt"/>
              <a:cs typeface="+mn-cs"/>
            </a:endParaRPr>
          </a:p>
        </p:txBody>
      </p:sp>
      <p:sp>
        <p:nvSpPr>
          <p:cNvPr id="10246" name="מציין מיקום של כותרת תחתונה 3"/>
          <p:cNvSpPr>
            <a:spLocks noGrp="1"/>
          </p:cNvSpPr>
          <p:nvPr>
            <p:ph type="ftr" sz="quarter" idx="11"/>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he-IL" altLang="he-IL" smtClean="0"/>
          </a:p>
        </p:txBody>
      </p:sp>
      <p:sp>
        <p:nvSpPr>
          <p:cNvPr id="10247" name="מציין מיקום של מספר שקופית 4"/>
          <p:cNvSpPr>
            <a:spLocks noGrp="1"/>
          </p:cNvSpPr>
          <p:nvPr>
            <p:ph type="sldNum" sz="quarter" idx="12"/>
          </p:nvPr>
        </p:nvSpPr>
        <p:spPr bwMode="auto">
          <a:ln>
            <a:round/>
            <a:headEnd/>
            <a:tailEnd/>
          </a:ln>
        </p:spPr>
        <p:txBody>
          <a:bodyPr wrap="square" numCol="1" anchorCtr="0" compatLnSpc="1">
            <a:prstTxWarp prst="textNoShape">
              <a:avLst/>
            </a:prstTxWarp>
          </a:bodyPr>
          <a:lstStyle/>
          <a:p>
            <a:pPr fontAlgn="base">
              <a:spcBef>
                <a:spcPct val="0"/>
              </a:spcBef>
              <a:spcAft>
                <a:spcPct val="0"/>
              </a:spcAft>
              <a:defRPr/>
            </a:pPr>
            <a:fld id="{BFF6E55C-808A-4184-A9E1-E31BE5C43C6D}" type="slidenum">
              <a:rPr lang="he-IL" altLang="he-IL" smtClean="0"/>
              <a:pPr fontAlgn="base">
                <a:spcBef>
                  <a:spcPct val="0"/>
                </a:spcBef>
                <a:spcAft>
                  <a:spcPct val="0"/>
                </a:spcAft>
                <a:defRPr/>
              </a:pPr>
              <a:t>8</a:t>
            </a:fld>
            <a:endParaRPr lang="he-IL" altLang="he-IL" smtClean="0"/>
          </a:p>
        </p:txBody>
      </p:sp>
      <p:pic>
        <p:nvPicPr>
          <p:cNvPr id="10248" name="Picture 4" descr="http://ok-consulting.co.il/sites/ok-consulting.co.il/files/contract-review.jpg"/>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5651500" y="1916113"/>
            <a:ext cx="3133725" cy="3476625"/>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מלבן 5"/>
          <p:cNvSpPr/>
          <p:nvPr/>
        </p:nvSpPr>
        <p:spPr>
          <a:xfrm>
            <a:off x="-9525" y="0"/>
            <a:ext cx="9144000" cy="981075"/>
          </a:xfrm>
          <a:prstGeom prst="rect">
            <a:avLst/>
          </a:prstGeom>
          <a:gradFill flip="none" rotWithShape="1">
            <a:gsLst>
              <a:gs pos="0">
                <a:schemeClr val="tx2"/>
              </a:gs>
              <a:gs pos="34000">
                <a:schemeClr val="tx1">
                  <a:lumMod val="25000"/>
                  <a:lumOff val="75000"/>
                </a:schemeClr>
              </a:gs>
              <a:gs pos="71000">
                <a:schemeClr val="accent1">
                  <a:tint val="44500"/>
                  <a:satMod val="160000"/>
                </a:schemeClr>
              </a:gs>
              <a:gs pos="100000">
                <a:schemeClr val="accent1">
                  <a:tint val="23500"/>
                  <a:satMod val="160000"/>
                </a:schemeClr>
              </a:gs>
            </a:gsLst>
            <a:lin ang="10800000" scaled="1"/>
            <a:tileRect/>
          </a:gradFill>
          <a:ln>
            <a:noFill/>
          </a:ln>
        </p:spPr>
        <p:style>
          <a:lnRef idx="1">
            <a:schemeClr val="accent1"/>
          </a:lnRef>
          <a:fillRef idx="2">
            <a:schemeClr val="accent1"/>
          </a:fillRef>
          <a:effectRef idx="1">
            <a:schemeClr val="accent1"/>
          </a:effectRef>
          <a:fontRef idx="minor">
            <a:schemeClr val="dk1"/>
          </a:fontRef>
        </p:style>
        <p:txBody>
          <a:bodyPr rtlCol="1" anchor="ctr"/>
          <a:lstStyle/>
          <a:p>
            <a:pPr algn="ctr" fontAlgn="auto">
              <a:spcBef>
                <a:spcPts val="0"/>
              </a:spcBef>
              <a:spcAft>
                <a:spcPts val="0"/>
              </a:spcAft>
              <a:defRPr/>
            </a:pPr>
            <a:endParaRPr lang="he-IL">
              <a:solidFill>
                <a:schemeClr val="bg1"/>
              </a:solidFill>
            </a:endParaRPr>
          </a:p>
        </p:txBody>
      </p:sp>
      <p:sp>
        <p:nvSpPr>
          <p:cNvPr id="11267" name="מלבן 1"/>
          <p:cNvSpPr>
            <a:spLocks noChangeArrowheads="1"/>
          </p:cNvSpPr>
          <p:nvPr/>
        </p:nvSpPr>
        <p:spPr bwMode="auto">
          <a:xfrm>
            <a:off x="539750" y="1844675"/>
            <a:ext cx="7777163" cy="4802188"/>
          </a:xfrm>
          <a:prstGeom prst="rect">
            <a:avLst/>
          </a:prstGeom>
          <a:noFill/>
          <a:ln w="9525">
            <a:noFill/>
            <a:miter lim="800000"/>
            <a:headEnd/>
            <a:tailEnd/>
          </a:ln>
        </p:spPr>
        <p:txBody>
          <a:bodyPr>
            <a:spAutoFit/>
          </a:bodyPr>
          <a:lstStyle/>
          <a:p>
            <a:pPr algn="just" rtl="0"/>
            <a:r>
              <a:rPr lang="en-US" altLang="he-IL"/>
              <a:t>The loan proceeds were paid by Leumi in 2 cheques. The first in the amount of N.I.S 16,118 was paid to redeem a prior mortgage in another bank. The second cheque –a non transferable crossed cheque in favour of Mr.&amp;Mrs Abadi , in the amount of N.I.S 279,882, as part of the proceeds for the apartment.</a:t>
            </a:r>
          </a:p>
          <a:p>
            <a:pPr algn="just" rtl="0"/>
            <a:r>
              <a:rPr lang="en-US" altLang="he-IL"/>
              <a:t> </a:t>
            </a:r>
          </a:p>
          <a:p>
            <a:pPr algn="just" rtl="0"/>
            <a:r>
              <a:rPr lang="en-US" altLang="he-IL"/>
              <a:t>Wagner deposited the second cheque in a trust account he had opened  in Octobre 1998 in the name of Mr. &amp; Mrs Abadi in Discount bank through 2 powers of attorney allegedly signed by them.</a:t>
            </a:r>
          </a:p>
          <a:p>
            <a:pPr algn="just" rtl="0"/>
            <a:r>
              <a:rPr lang="en-US" altLang="he-IL"/>
              <a:t> </a:t>
            </a:r>
          </a:p>
          <a:p>
            <a:pPr algn="just" rtl="0"/>
            <a:r>
              <a:rPr lang="en-US" altLang="he-IL"/>
              <a:t>On 21.10.98 Wagner withdrew the full amount deposited in cash. He gave N.I.S 278,740 in cash to an elderly couple that identified themselves through i.d as the Abadis. Later on it was discovered that they were imposters.</a:t>
            </a:r>
          </a:p>
          <a:p>
            <a:pPr algn="just" rtl="0"/>
            <a:r>
              <a:rPr lang="en-US" altLang="he-IL"/>
              <a:t> </a:t>
            </a:r>
          </a:p>
          <a:p>
            <a:pPr algn="just" rtl="0"/>
            <a:endParaRPr lang="en-US" altLang="he-IL"/>
          </a:p>
          <a:p>
            <a:pPr algn="just" rtl="0"/>
            <a:r>
              <a:rPr lang="en-US" altLang="he-IL"/>
              <a:t>Barel did not repay the loan of Leumi and Leumi filed a third party notification against Barel, Zevulun, Discount Bank ,Wagner and Ayalon-the p.i  insurer of Wagner. </a:t>
            </a:r>
          </a:p>
        </p:txBody>
      </p:sp>
      <p:sp>
        <p:nvSpPr>
          <p:cNvPr id="5" name="כותרת 1"/>
          <p:cNvSpPr txBox="1">
            <a:spLocks/>
          </p:cNvSpPr>
          <p:nvPr/>
        </p:nvSpPr>
        <p:spPr>
          <a:xfrm>
            <a:off x="539750" y="0"/>
            <a:ext cx="8280400" cy="1557338"/>
          </a:xfrm>
          <a:prstGeom prst="rect">
            <a:avLst/>
          </a:prstGeom>
        </p:spPr>
        <p:txBody>
          <a:bodyPr/>
          <a:lstStyle/>
          <a:p>
            <a:pPr algn="l" rtl="0" fontAlgn="auto">
              <a:spcAft>
                <a:spcPts val="0"/>
              </a:spcAft>
              <a:defRPr/>
            </a:pPr>
            <a:r>
              <a:rPr lang="en-US" sz="2600" b="1" u="sng" dirty="0">
                <a:latin typeface="+mj-lt"/>
                <a:ea typeface="+mj-ea"/>
                <a:cs typeface="+mj-cs"/>
              </a:rPr>
              <a:t>CA3521/11 Wagner, </a:t>
            </a:r>
            <a:r>
              <a:rPr lang="en-US" sz="2600" b="1" u="sng" dirty="0" err="1">
                <a:latin typeface="+mj-lt"/>
                <a:ea typeface="+mj-ea"/>
                <a:cs typeface="+mj-cs"/>
              </a:rPr>
              <a:t>Ayalon</a:t>
            </a:r>
            <a:r>
              <a:rPr lang="en-US" sz="2600" b="1" u="sng" dirty="0">
                <a:latin typeface="+mj-lt"/>
                <a:ea typeface="+mj-ea"/>
                <a:cs typeface="+mj-cs"/>
              </a:rPr>
              <a:t> insurance company V </a:t>
            </a:r>
            <a:r>
              <a:rPr lang="en-US" sz="2600" b="1" u="sng" dirty="0" err="1">
                <a:latin typeface="+mj-lt"/>
                <a:ea typeface="+mj-ea"/>
                <a:cs typeface="+mj-cs"/>
              </a:rPr>
              <a:t>Abadi</a:t>
            </a:r>
            <a:r>
              <a:rPr lang="en-US" sz="2600" b="1" u="sng" dirty="0">
                <a:latin typeface="+mj-lt"/>
                <a:ea typeface="+mj-ea"/>
                <a:cs typeface="+mj-cs"/>
              </a:rPr>
              <a:t>, </a:t>
            </a:r>
            <a:r>
              <a:rPr lang="en-US" sz="2600" b="1" u="sng" dirty="0" err="1">
                <a:latin typeface="+mj-lt"/>
                <a:ea typeface="+mj-ea"/>
                <a:cs typeface="+mj-cs"/>
              </a:rPr>
              <a:t>Leumi</a:t>
            </a:r>
            <a:r>
              <a:rPr lang="en-US" sz="2600" b="1" u="sng" dirty="0">
                <a:latin typeface="+mj-lt"/>
                <a:ea typeface="+mj-ea"/>
                <a:cs typeface="+mj-cs"/>
              </a:rPr>
              <a:t> mortgage Bank, Discount Bank  (2014)</a:t>
            </a:r>
            <a:br>
              <a:rPr lang="en-US" sz="2600" b="1" u="sng" dirty="0">
                <a:latin typeface="+mj-lt"/>
                <a:ea typeface="+mj-ea"/>
                <a:cs typeface="+mj-cs"/>
              </a:rPr>
            </a:br>
            <a:r>
              <a:rPr lang="en-US" sz="2600" b="1" u="sng" dirty="0">
                <a:latin typeface="+mj-lt"/>
                <a:ea typeface="+mj-ea"/>
                <a:cs typeface="+mj-cs"/>
              </a:rPr>
              <a:t/>
            </a:r>
            <a:br>
              <a:rPr lang="en-US" sz="2600" b="1" u="sng" dirty="0">
                <a:latin typeface="+mj-lt"/>
                <a:ea typeface="+mj-ea"/>
                <a:cs typeface="+mj-cs"/>
              </a:rPr>
            </a:br>
            <a:endParaRPr lang="he-IL" sz="2600" b="1" u="sng" dirty="0">
              <a:latin typeface="+mj-lt"/>
              <a:ea typeface="+mj-ea"/>
              <a:cs typeface="+mj-cs"/>
            </a:endParaRPr>
          </a:p>
        </p:txBody>
      </p:sp>
      <p:sp>
        <p:nvSpPr>
          <p:cNvPr id="11269" name="מציין מיקום של כותרת תחתונה 2"/>
          <p:cNvSpPr>
            <a:spLocks noGrp="1"/>
          </p:cNvSpPr>
          <p:nvPr>
            <p:ph type="ftr" sz="quarter" idx="11"/>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endParaRPr lang="he-IL" altLang="he-IL" smtClean="0"/>
          </a:p>
        </p:txBody>
      </p:sp>
      <p:sp>
        <p:nvSpPr>
          <p:cNvPr id="11270" name="מציין מיקום של מספר שקופית 3"/>
          <p:cNvSpPr>
            <a:spLocks noGrp="1"/>
          </p:cNvSpPr>
          <p:nvPr>
            <p:ph type="sldNum" sz="quarter" idx="10"/>
          </p:nvPr>
        </p:nvSpPr>
        <p:spPr bwMode="auto">
          <a:ln>
            <a:round/>
            <a:headEnd/>
            <a:tailEnd/>
          </a:ln>
        </p:spPr>
        <p:txBody>
          <a:bodyPr wrap="square" numCol="1" anchorCtr="0" compatLnSpc="1">
            <a:prstTxWarp prst="textNoShape">
              <a:avLst/>
            </a:prstTxWarp>
          </a:bodyPr>
          <a:lstStyle/>
          <a:p>
            <a:pPr fontAlgn="base">
              <a:spcBef>
                <a:spcPct val="0"/>
              </a:spcBef>
              <a:spcAft>
                <a:spcPct val="0"/>
              </a:spcAft>
              <a:defRPr/>
            </a:pPr>
            <a:fld id="{6A46392E-55A8-4700-936C-8DD455809885}" type="slidenum">
              <a:rPr lang="he-IL" altLang="he-IL" smtClean="0"/>
              <a:pPr fontAlgn="base">
                <a:spcBef>
                  <a:spcPct val="0"/>
                </a:spcBef>
                <a:spcAft>
                  <a:spcPct val="0"/>
                </a:spcAft>
                <a:defRPr/>
              </a:pPr>
              <a:t>9</a:t>
            </a:fld>
            <a:endParaRPr lang="he-IL" altLang="he-IL" smtClean="0"/>
          </a:p>
        </p:txBody>
      </p:sp>
      <p:sp>
        <p:nvSpPr>
          <p:cNvPr id="11271" name="מלבן 6"/>
          <p:cNvSpPr>
            <a:spLocks noChangeArrowheads="1"/>
          </p:cNvSpPr>
          <p:nvPr/>
        </p:nvSpPr>
        <p:spPr bwMode="auto">
          <a:xfrm>
            <a:off x="252413" y="1252538"/>
            <a:ext cx="2519362" cy="522287"/>
          </a:xfrm>
          <a:prstGeom prst="rect">
            <a:avLst/>
          </a:prstGeom>
          <a:noFill/>
          <a:ln w="9525">
            <a:noFill/>
            <a:miter lim="800000"/>
            <a:headEnd/>
            <a:tailEnd/>
          </a:ln>
        </p:spPr>
        <p:txBody>
          <a:bodyPr wrap="none">
            <a:spAutoFit/>
          </a:bodyPr>
          <a:lstStyle/>
          <a:p>
            <a:r>
              <a:rPr lang="en-US" altLang="he-IL" sz="2800" b="1" u="sng"/>
              <a:t>Facts - continue</a:t>
            </a:r>
            <a:endParaRPr lang="he-IL" altLang="he-IL" sz="280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קירבה">
  <a:themeElements>
    <a:clrScheme name="קירבה">
      <a:dk1>
        <a:srgbClr val="2F2B20"/>
      </a:dk1>
      <a:lt1>
        <a:srgbClr val="FFFFFF"/>
      </a:lt1>
      <a:dk2>
        <a:srgbClr val="675E47"/>
      </a:dk2>
      <a:lt2>
        <a:srgbClr val="DFDCB7"/>
      </a:lt2>
      <a:accent1>
        <a:srgbClr val="A9A57C"/>
      </a:accent1>
      <a:accent2>
        <a:srgbClr val="9CBEBD"/>
      </a:accent2>
      <a:accent3>
        <a:srgbClr val="D2CB6C"/>
      </a:accent3>
      <a:accent4>
        <a:srgbClr val="95A39D"/>
      </a:accent4>
      <a:accent5>
        <a:srgbClr val="C89F5D"/>
      </a:accent5>
      <a:accent6>
        <a:srgbClr val="B1A089"/>
      </a:accent6>
      <a:hlink>
        <a:srgbClr val="D25814"/>
      </a:hlink>
      <a:folHlink>
        <a:srgbClr val="849A0A"/>
      </a:folHlink>
    </a:clrScheme>
    <a:fontScheme name="Office">
      <a:majorFont>
        <a:latin typeface="Cambria"/>
        <a:ea typeface=""/>
        <a:cs typeface=""/>
        <a:font script="Jpan" typeface="ＭＳ 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明朝"/>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קירבה">
      <a:fillStyleLst>
        <a:solidFill>
          <a:schemeClr val="phClr"/>
        </a:solidFill>
        <a:solidFill>
          <a:schemeClr val="phClr">
            <a:tint val="55000"/>
          </a:schemeClr>
        </a:solidFill>
        <a:solidFill>
          <a:schemeClr val="phClr"/>
        </a:solidFill>
      </a:fillStyleLst>
      <a:lnStyleLst>
        <a:ln w="12700"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outerShdw blurRad="50800" dist="25400" algn="bl" rotWithShape="0">
              <a:srgbClr val="000000">
                <a:alpha val="60000"/>
              </a:srgbClr>
            </a:outerShdw>
          </a:effectLst>
        </a:effectStyle>
        <a:effectStyle>
          <a:effectLst/>
          <a:scene3d>
            <a:camera prst="orthographicFront">
              <a:rot lat="0" lon="0" rev="0"/>
            </a:camera>
            <a:lightRig rig="brightRoom" dir="tl">
              <a:rot lat="0" lon="0" rev="1800000"/>
            </a:lightRig>
          </a:scene3d>
          <a:sp3d contourW="10160" prstMaterial="dkEdge">
            <a:bevelT w="38100" h="50800" prst="angle"/>
            <a:contourClr>
              <a:schemeClr val="phClr">
                <a:shade val="40000"/>
                <a:satMod val="150000"/>
              </a:schemeClr>
            </a:contourClr>
          </a:sp3d>
        </a:effectStyle>
      </a:effectStyleLst>
      <a:bgFillStyleLst>
        <a:solidFill>
          <a:schemeClr val="phClr"/>
        </a:solidFill>
        <a:gradFill rotWithShape="1">
          <a:gsLst>
            <a:gs pos="0">
              <a:schemeClr val="phClr">
                <a:tint val="90000"/>
              </a:schemeClr>
            </a:gs>
            <a:gs pos="75000">
              <a:schemeClr val="phClr">
                <a:shade val="100000"/>
                <a:satMod val="115000"/>
              </a:schemeClr>
            </a:gs>
            <a:gs pos="100000">
              <a:schemeClr val="phClr">
                <a:shade val="70000"/>
                <a:satMod val="130000"/>
              </a:schemeClr>
            </a:gs>
          </a:gsLst>
          <a:path path="circle">
            <a:fillToRect l="20000" t="50000" r="100000" b="50000"/>
          </a:path>
        </a:gradFill>
        <a:blipFill rotWithShape="1">
          <a:blip xmlns:r="http://schemas.openxmlformats.org/officeDocument/2006/relationships" r:embed="rId1">
            <a:duotone>
              <a:schemeClr val="phClr">
                <a:tint val="97000"/>
              </a:schemeClr>
              <a:schemeClr val="phClr">
                <a:shade val="96000"/>
              </a:schemeClr>
            </a:duotone>
          </a:blip>
          <a:tile tx="0" ty="0" sx="32000" sy="32000" flip="none" algn="tl"/>
        </a:blipFill>
      </a:bgFillStyleLst>
    </a:fmtScheme>
  </a:themeElements>
  <a:objectDefaults/>
  <a:extraClrSchemeLst/>
</a:theme>
</file>

<file path=ppt/theme/theme2.xml><?xml version="1.0" encoding="utf-8"?>
<a:theme xmlns:a="http://schemas.openxmlformats.org/drawingml/2006/main" name="ערכת נושא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Adjacency</Template>
  <TotalTime>7974</TotalTime>
  <Words>1539</Words>
  <Application>Microsoft Office PowerPoint</Application>
  <PresentationFormat>‫הצגה על המסך (4:3)</PresentationFormat>
  <Paragraphs>206</Paragraphs>
  <Slides>20</Slides>
  <Notes>4</Notes>
  <HiddenSlides>0</HiddenSlides>
  <MMClips>0</MMClips>
  <ScaleCrop>false</ScaleCrop>
  <HeadingPairs>
    <vt:vector size="6" baseType="variant">
      <vt:variant>
        <vt:lpstr>גופנים בשימוש</vt:lpstr>
      </vt:variant>
      <vt:variant>
        <vt:i4>4</vt:i4>
      </vt:variant>
      <vt:variant>
        <vt:lpstr>ערכת נושא</vt:lpstr>
      </vt:variant>
      <vt:variant>
        <vt:i4>1</vt:i4>
      </vt:variant>
      <vt:variant>
        <vt:lpstr>כותרות שקופיות</vt:lpstr>
      </vt:variant>
      <vt:variant>
        <vt:i4>20</vt:i4>
      </vt:variant>
    </vt:vector>
  </HeadingPairs>
  <TitlesOfParts>
    <vt:vector size="25" baseType="lpstr">
      <vt:lpstr>Calibri</vt:lpstr>
      <vt:lpstr>Arial</vt:lpstr>
      <vt:lpstr>Cambria</vt:lpstr>
      <vt:lpstr>Times New Roman</vt:lpstr>
      <vt:lpstr>קירבה</vt:lpstr>
      <vt:lpstr>Pure Financial Loss</vt:lpstr>
      <vt:lpstr>What is a pure financial loss?</vt:lpstr>
      <vt:lpstr>Characteristics:</vt:lpstr>
      <vt:lpstr>Potential outcome</vt:lpstr>
      <vt:lpstr>Step stones in Israeli court decisions</vt:lpstr>
      <vt:lpstr>CA 5775/02  &amp; CA 10717/04 Neveh Gan V. The Israeli Phoenix Insurance Company &amp;   others(2004/2006) </vt:lpstr>
      <vt:lpstr>CA 4493/05 Yerushalmi V Polaris (2007) :</vt:lpstr>
      <vt:lpstr>CA3521/11 Wagner, Ayalon insurance company V Abadi, Leumi mortgage Bank, Discount Bank  (2014)</vt:lpstr>
      <vt:lpstr>שקופית 9</vt:lpstr>
      <vt:lpstr>שקופית 10</vt:lpstr>
      <vt:lpstr>Adv. Wagner’s liability:</vt:lpstr>
      <vt:lpstr>Adv.Wagner’s liability: continued</vt:lpstr>
      <vt:lpstr>שקופית 13</vt:lpstr>
      <vt:lpstr>Discount Bank’s liability:</vt:lpstr>
      <vt:lpstr>שקופית 15</vt:lpstr>
      <vt:lpstr>Remedies to relatives</vt:lpstr>
      <vt:lpstr>Emotional Damages</vt:lpstr>
      <vt:lpstr>Current situation</vt:lpstr>
      <vt:lpstr>Reinsurers concerns</vt:lpstr>
      <vt:lpstr>Reinsurers concerns - continued</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Cut through</dc:title>
  <dc:creator>Lawyer</dc:creator>
  <cp:lastModifiedBy>maora</cp:lastModifiedBy>
  <cp:revision>758</cp:revision>
  <dcterms:created xsi:type="dcterms:W3CDTF">2015-05-04T10:37:41Z</dcterms:created>
  <dcterms:modified xsi:type="dcterms:W3CDTF">2016-06-02T09:14:50Z</dcterms:modified>
</cp:coreProperties>
</file>